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61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Tuffy" panose="020B0603060100000000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Twinkl SemiBold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1A5"/>
    <a:srgbClr val="8EAC3D"/>
    <a:srgbClr val="FEE469"/>
    <a:srgbClr val="FF7E00"/>
    <a:srgbClr val="A21770"/>
    <a:srgbClr val="3399FF"/>
    <a:srgbClr val="DB5183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17"/>
        <p:guide orient="horz" pos="3997"/>
        <p:guide pos="5465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microsoft.com/office/2007/relationships/media" Target="../media/media12.mp3"/><Relationship Id="rId12" Type="http://schemas.openxmlformats.org/officeDocument/2006/relationships/image" Target="../media/image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1.mp3"/><Relationship Id="rId11" Type="http://schemas.openxmlformats.org/officeDocument/2006/relationships/slideLayout" Target="../slideLayouts/slideLayout2.xml"/><Relationship Id="rId5" Type="http://schemas.microsoft.com/office/2007/relationships/media" Target="../media/media11.mp3"/><Relationship Id="rId10" Type="http://schemas.openxmlformats.org/officeDocument/2006/relationships/audio" Target="../media/media2.mp3"/><Relationship Id="rId4" Type="http://schemas.openxmlformats.org/officeDocument/2006/relationships/audio" Target="../media/media6.mp3"/><Relationship Id="rId9" Type="http://schemas.microsoft.com/office/2007/relationships/media" Target="../media/media2.mp3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5.png"/><Relationship Id="rId3" Type="http://schemas.microsoft.com/office/2007/relationships/media" Target="../media/media13.mp3"/><Relationship Id="rId7" Type="http://schemas.microsoft.com/office/2007/relationships/media" Target="../media/media14.mp3"/><Relationship Id="rId12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2.mp3"/><Relationship Id="rId4" Type="http://schemas.openxmlformats.org/officeDocument/2006/relationships/audio" Target="../media/media13.mp3"/><Relationship Id="rId9" Type="http://schemas.microsoft.com/office/2007/relationships/media" Target="../media/media2.mp3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Time?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755650" y="1790700"/>
            <a:ext cx="7632700" cy="3231373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55650" y="5112856"/>
            <a:ext cx="7632700" cy="979969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034380" y="2425442"/>
            <a:ext cx="1519145" cy="1516414"/>
            <a:chOff x="755650" y="1812371"/>
            <a:chExt cx="1815059" cy="18117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812371"/>
              <a:ext cx="1815059" cy="181179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663099" y="2190750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311266" y="2781227"/>
              <a:ext cx="312629" cy="1650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612044" y="271826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3260" y="2425442"/>
            <a:ext cx="1519145" cy="1516414"/>
            <a:chOff x="2869161" y="1806160"/>
            <a:chExt cx="1815059" cy="18117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61" y="1806160"/>
              <a:ext cx="1815059" cy="181179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H="1">
              <a:off x="3776610" y="2717231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742888" y="2733835"/>
              <a:ext cx="350481" cy="2832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725553" y="271173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52142" y="2425442"/>
            <a:ext cx="1519145" cy="1516414"/>
            <a:chOff x="5042677" y="1805840"/>
            <a:chExt cx="1815059" cy="181179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677" y="1805840"/>
              <a:ext cx="1815059" cy="1811796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>
              <a:off x="5950126" y="2716911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657850" y="2738277"/>
              <a:ext cx="321232" cy="2787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899069" y="271141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11024" y="2425442"/>
            <a:ext cx="1519145" cy="1516414"/>
            <a:chOff x="7096183" y="1805520"/>
            <a:chExt cx="1815059" cy="181179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83" y="1805520"/>
              <a:ext cx="1815059" cy="181179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7952575" y="2181438"/>
              <a:ext cx="386769" cy="631769"/>
              <a:chOff x="7952575" y="2181438"/>
              <a:chExt cx="386769" cy="63176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8003632" y="2181438"/>
                <a:ext cx="161" cy="5430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986962" y="2545555"/>
                <a:ext cx="352382" cy="2269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952575" y="2711098"/>
                <a:ext cx="102109" cy="1021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909443" y="3981663"/>
            <a:ext cx="176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huit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3454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quatre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02336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sept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61218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deux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65263" y="1859863"/>
            <a:ext cx="610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Tell someone at home what the time is. Click on the clock faces to see if you are right.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72921" y="5196700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.................................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97032" y="5632325"/>
            <a:ext cx="494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.................................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74" name="Pla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hui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quatre demi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sept demi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33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deux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5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est hui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7154" y="2199860"/>
            <a:ext cx="609600" cy="609600"/>
          </a:xfrm>
          <a:prstGeom prst="rect">
            <a:avLst/>
          </a:prstGeom>
        </p:spPr>
      </p:pic>
      <p:pic>
        <p:nvPicPr>
          <p:cNvPr id="3" name="Il est quatre heures et demi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7154" y="2929620"/>
            <a:ext cx="609600" cy="609600"/>
          </a:xfrm>
          <a:prstGeom prst="rect">
            <a:avLst/>
          </a:prstGeom>
        </p:spPr>
      </p:pic>
      <p:pic>
        <p:nvPicPr>
          <p:cNvPr id="4" name="Il est sept heures et demi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7154" y="3659380"/>
            <a:ext cx="609600" cy="609600"/>
          </a:xfrm>
          <a:prstGeom prst="rect">
            <a:avLst/>
          </a:prstGeom>
        </p:spPr>
      </p:pic>
      <p:pic>
        <p:nvPicPr>
          <p:cNvPr id="5" name="Il est deux heur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4842" y="4310974"/>
            <a:ext cx="609600" cy="609600"/>
          </a:xfrm>
          <a:prstGeom prst="rect">
            <a:avLst/>
          </a:prstGeom>
        </p:spPr>
      </p:pic>
      <p:pic>
        <p:nvPicPr>
          <p:cNvPr id="46" name="quelle heur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Quelle heure est-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7154" y="102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55650" y="1790700"/>
            <a:ext cx="7632700" cy="3231373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5650" y="5112856"/>
            <a:ext cx="7632700" cy="979969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4448" y="2425442"/>
            <a:ext cx="1519145" cy="1516414"/>
            <a:chOff x="1034448" y="2555914"/>
            <a:chExt cx="1519145" cy="15164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48" y="2555914"/>
              <a:ext cx="1519145" cy="151641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793953" y="2872605"/>
              <a:ext cx="135" cy="454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540811" y="3169199"/>
              <a:ext cx="238752" cy="180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751222" y="3314120"/>
              <a:ext cx="85462" cy="85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3330" y="2425442"/>
            <a:ext cx="1519145" cy="1516414"/>
            <a:chOff x="2869161" y="1806160"/>
            <a:chExt cx="1815059" cy="18117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61" y="1806160"/>
              <a:ext cx="1815059" cy="181179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H="1">
              <a:off x="3776610" y="2717231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777026" y="2733835"/>
              <a:ext cx="119087" cy="409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725553" y="2711738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52212" y="2425442"/>
            <a:ext cx="1519145" cy="1516414"/>
            <a:chOff x="4752212" y="2425442"/>
            <a:chExt cx="1519145" cy="151641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212" y="2425442"/>
              <a:ext cx="1519145" cy="1516414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>
              <a:off x="5511648" y="3193578"/>
              <a:ext cx="135" cy="454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424488" y="2890838"/>
              <a:ext cx="90060" cy="335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468984" y="3183381"/>
              <a:ext cx="85462" cy="85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11094" y="2425442"/>
            <a:ext cx="1519145" cy="1516414"/>
            <a:chOff x="7096183" y="1805520"/>
            <a:chExt cx="1815059" cy="181179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83" y="1805520"/>
              <a:ext cx="1815059" cy="181179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7605576" y="2711098"/>
              <a:ext cx="449108" cy="555274"/>
              <a:chOff x="7605576" y="2711098"/>
              <a:chExt cx="449108" cy="555274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8009321" y="2723281"/>
                <a:ext cx="161" cy="543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7605576" y="2757432"/>
                <a:ext cx="401491" cy="557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952575" y="2711098"/>
                <a:ext cx="102109" cy="1021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909443" y="3967761"/>
            <a:ext cx="176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dix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3454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cinq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02336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onze</a:t>
            </a:r>
            <a:r>
              <a:rPr lang="en-GB" dirty="0">
                <a:latin typeface="Twinkl" pitchFamily="2" charset="0"/>
              </a:rPr>
              <a:t> </a:t>
            </a:r>
          </a:p>
          <a:p>
            <a:pPr algn="ctr"/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61218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huit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72921" y="1965327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Now try these ones.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72921" y="5199608"/>
            <a:ext cx="41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.................................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97032" y="5626541"/>
            <a:ext cx="494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.................................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41" name="Pla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dix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cinq demi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nz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33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uit demi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5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est dix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0304" y="1991041"/>
            <a:ext cx="609600" cy="609600"/>
          </a:xfrm>
          <a:prstGeom prst="rect">
            <a:avLst/>
          </a:prstGeom>
        </p:spPr>
      </p:pic>
      <p:pic>
        <p:nvPicPr>
          <p:cNvPr id="3" name="Il est cinq heures et demi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2071" y="2672100"/>
            <a:ext cx="609600" cy="609600"/>
          </a:xfrm>
          <a:prstGeom prst="rect">
            <a:avLst/>
          </a:prstGeom>
        </p:spPr>
      </p:pic>
      <p:pic>
        <p:nvPicPr>
          <p:cNvPr id="5" name="Il est onze heures et demi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2071" y="3403279"/>
            <a:ext cx="609600" cy="609600"/>
          </a:xfrm>
          <a:prstGeom prst="rect">
            <a:avLst/>
          </a:prstGeom>
        </p:spPr>
      </p:pic>
      <p:pic>
        <p:nvPicPr>
          <p:cNvPr id="12" name="Il est huit heures et demi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2071" y="4161636"/>
            <a:ext cx="609600" cy="609600"/>
          </a:xfrm>
          <a:prstGeom prst="rect">
            <a:avLst/>
          </a:prstGeom>
        </p:spPr>
      </p:pic>
      <p:pic>
        <p:nvPicPr>
          <p:cNvPr id="54" name="quelle heur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76428" y="883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4190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une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2000" y="2867025"/>
            <a:ext cx="376238" cy="600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1060913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sz="3600" dirty="0"/>
            </a:br>
            <a:r>
              <a:rPr lang="en-GB" sz="2800" b="0" dirty="0"/>
              <a:t>What’s the Time?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26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un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02" y="55302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une he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54419" y="1634842"/>
            <a:ext cx="609600" cy="609600"/>
          </a:xfrm>
          <a:prstGeom prst="rect">
            <a:avLst/>
          </a:prstGeom>
        </p:spPr>
      </p:pic>
      <p:pic>
        <p:nvPicPr>
          <p:cNvPr id="16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15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54419" y="93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2418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cinq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9378" y="3402668"/>
            <a:ext cx="346472" cy="61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7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inq heur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cinq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91878" y="2125564"/>
            <a:ext cx="609600" cy="609600"/>
          </a:xfrm>
          <a:prstGeom prst="rect">
            <a:avLst/>
          </a:prstGeom>
        </p:spPr>
      </p:pic>
      <p:pic>
        <p:nvPicPr>
          <p:cNvPr id="15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91878" y="1360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9970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dix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62714" y="3159889"/>
            <a:ext cx="509285" cy="288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20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dix heur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dix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00223" y="1368664"/>
            <a:ext cx="609600" cy="609600"/>
          </a:xfrm>
          <a:prstGeom prst="rect">
            <a:avLst/>
          </a:prstGeom>
        </p:spPr>
      </p:pic>
      <p:pic>
        <p:nvPicPr>
          <p:cNvPr id="14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00223" y="612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92405" y="5472418"/>
            <a:ext cx="23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sept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571999" y="2586038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37908" y="3433049"/>
            <a:ext cx="346472" cy="610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5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ept heur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sep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72901" y="1283563"/>
            <a:ext cx="609600" cy="609600"/>
          </a:xfrm>
          <a:prstGeom prst="rect">
            <a:avLst/>
          </a:prstGeom>
        </p:spPr>
      </p:pic>
      <p:pic>
        <p:nvPicPr>
          <p:cNvPr id="17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72901" y="485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58004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quatre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1387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6760" y="3410189"/>
            <a:ext cx="437200" cy="535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6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quatre et demi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quatre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7461" y="1383376"/>
            <a:ext cx="609600" cy="609600"/>
          </a:xfrm>
          <a:prstGeom prst="rect">
            <a:avLst/>
          </a:prstGeom>
        </p:spPr>
      </p:pic>
      <p:pic>
        <p:nvPicPr>
          <p:cNvPr id="19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7461" y="649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66523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neuf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6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02390" y="3291840"/>
            <a:ext cx="674370" cy="13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7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neuf et demi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neuf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61326" y="1195568"/>
            <a:ext cx="609600" cy="609600"/>
          </a:xfrm>
          <a:prstGeom prst="rect">
            <a:avLst/>
          </a:prstGeom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61326" y="43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7535" y="5466523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onze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6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81500" y="2748320"/>
            <a:ext cx="187640" cy="680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nze et demi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onze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41408" y="1283563"/>
            <a:ext cx="609600" cy="609600"/>
          </a:xfrm>
          <a:prstGeom prst="rect">
            <a:avLst/>
          </a:prstGeom>
        </p:spPr>
      </p:pic>
      <p:pic>
        <p:nvPicPr>
          <p:cNvPr id="17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41408" y="538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8EA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AAD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57455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trois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86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6409" y="3419891"/>
            <a:ext cx="592811" cy="245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551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7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rois et demi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1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 est trois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3453" y="1139825"/>
            <a:ext cx="609600" cy="609600"/>
          </a:xfrm>
          <a:prstGeom prst="rect">
            <a:avLst/>
          </a:prstGeom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3453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255</Words>
  <Application>Microsoft Office PowerPoint</Application>
  <PresentationFormat>On-screen Show (4:3)</PresentationFormat>
  <Paragraphs>37</Paragraphs>
  <Slides>11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Twinkl</vt:lpstr>
      <vt:lpstr>Arial</vt:lpstr>
      <vt:lpstr>Calibri</vt:lpstr>
      <vt:lpstr>Sassoon Infant Rg</vt:lpstr>
      <vt:lpstr>Twinkl SemiBold</vt:lpstr>
      <vt:lpstr>Tuffy</vt:lpstr>
      <vt:lpstr>Office Theme</vt:lpstr>
      <vt:lpstr>French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96</cp:revision>
  <dcterms:created xsi:type="dcterms:W3CDTF">2014-10-01T16:09:27Z</dcterms:created>
  <dcterms:modified xsi:type="dcterms:W3CDTF">2020-04-28T17:14:52Z</dcterms:modified>
</cp:coreProperties>
</file>