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1"/>
  </p:handoutMasterIdLst>
  <p:sldIdLst>
    <p:sldId id="277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Tuffy" panose="020B0603060100000000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  <p:embeddedFont>
      <p:font typeface="Twinkl SemiBold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90"/>
    <a:srgbClr val="FFF3C1"/>
    <a:srgbClr val="9F73B2"/>
    <a:srgbClr val="A21770"/>
    <a:srgbClr val="3399FF"/>
    <a:srgbClr val="DB5183"/>
    <a:srgbClr val="FF7E00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1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mp3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mp3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0.mp3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mp3"/><Relationship Id="rId7" Type="http://schemas.openxmlformats.org/officeDocument/2006/relationships/image" Target="../media/image7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2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1" y="1953939"/>
            <a:ext cx="7632700" cy="517621"/>
          </a:xfrm>
          <a:prstGeom prst="rect">
            <a:avLst/>
          </a:prstGeom>
          <a:solidFill>
            <a:srgbClr val="FFF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2569580"/>
            <a:ext cx="7632700" cy="3523245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Digital/Analogue Times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27124" y="2034962"/>
            <a:ext cx="708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 you know how to convert digital to analogue and analogue to digital?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0" y="3022741"/>
            <a:ext cx="2798569" cy="279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8" y="3022741"/>
            <a:ext cx="2596325" cy="27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27151"/>
              </p:ext>
            </p:extLst>
          </p:nvPr>
        </p:nvGraphicFramePr>
        <p:xfrm>
          <a:off x="1045580" y="2164140"/>
          <a:ext cx="6096000" cy="339699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Tom and Jerry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Phineas and </a:t>
                      </a:r>
                      <a:r>
                        <a:rPr lang="en-GB" sz="1600" dirty="0" err="1">
                          <a:effectLst/>
                        </a:rPr>
                        <a:t>Ferb</a:t>
                      </a:r>
                      <a:endParaRPr lang="en-GB" sz="16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X-Men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Sponge Bob Square Pants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Hannah Montana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Power Rangers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11:30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12:00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872223" y="2797750"/>
            <a:ext cx="232651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72224" y="2875736"/>
            <a:ext cx="232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dix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Horrible Histories.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16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dix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84" y="34654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Horrible Histori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Quest-ce qui passe a la television a dix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8927" y="1283563"/>
            <a:ext cx="609600" cy="609600"/>
          </a:xfrm>
          <a:prstGeom prst="rect">
            <a:avLst/>
          </a:prstGeom>
        </p:spPr>
      </p:pic>
      <p:pic>
        <p:nvPicPr>
          <p:cNvPr id="20" name="Cest Horrible Histori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8927" y="2170583"/>
            <a:ext cx="609600" cy="609600"/>
          </a:xfrm>
          <a:prstGeom prst="rect">
            <a:avLst/>
          </a:prstGeom>
        </p:spPr>
      </p:pic>
      <p:pic>
        <p:nvPicPr>
          <p:cNvPr id="21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39699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Tom and Jerry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Phineas and </a:t>
                      </a:r>
                      <a:r>
                        <a:rPr lang="en-GB" sz="1600" dirty="0" err="1">
                          <a:effectLst/>
                        </a:rPr>
                        <a:t>Ferb</a:t>
                      </a:r>
                      <a:endParaRPr lang="en-GB" sz="16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X-Men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Sponge Bob Square Pants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Hannah Montana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Power Rangers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11:30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12:00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872223" y="2797750"/>
            <a:ext cx="232651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78324" y="2875736"/>
            <a:ext cx="211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six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Tom and Jerry.</a:t>
            </a:r>
          </a:p>
        </p:txBody>
      </p:sp>
      <p:pic>
        <p:nvPicPr>
          <p:cNvPr id="10" name="six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89" y="348927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om and Jerr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six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0855" y="1477046"/>
            <a:ext cx="609600" cy="609600"/>
          </a:xfrm>
          <a:prstGeom prst="rect">
            <a:avLst/>
          </a:prstGeom>
        </p:spPr>
      </p:pic>
      <p:pic>
        <p:nvPicPr>
          <p:cNvPr id="8" name="Cest Tom and Jer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0855" y="2193442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39699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Tom and Jerry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Phineas and </a:t>
                      </a:r>
                      <a:r>
                        <a:rPr lang="en-GB" sz="1600" dirty="0" err="1">
                          <a:effectLst/>
                        </a:rPr>
                        <a:t>Ferb</a:t>
                      </a:r>
                      <a:endParaRPr lang="en-GB" sz="16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X-Men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Sponge Bob Square Pants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Hannah Montana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Power Rangers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11:30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12:00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872223" y="2797750"/>
            <a:ext cx="232651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78324" y="2875736"/>
            <a:ext cx="211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sept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848355" y="4488986"/>
            <a:ext cx="1556163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76331" y="4583710"/>
            <a:ext cx="143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X-Men.</a:t>
            </a:r>
          </a:p>
        </p:txBody>
      </p:sp>
      <p:pic>
        <p:nvPicPr>
          <p:cNvPr id="10" name="sept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03" y="347207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X-M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90" y="49418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sept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94372" y="1474648"/>
            <a:ext cx="609600" cy="609600"/>
          </a:xfrm>
          <a:prstGeom prst="rect">
            <a:avLst/>
          </a:prstGeom>
        </p:spPr>
      </p:pic>
      <p:pic>
        <p:nvPicPr>
          <p:cNvPr id="8" name="Cest X-M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22593" y="2383420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39699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Tom and Jerry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Phineas and </a:t>
                      </a:r>
                      <a:r>
                        <a:rPr lang="en-GB" sz="1600" dirty="0" err="1">
                          <a:effectLst/>
                        </a:rPr>
                        <a:t>Ferb</a:t>
                      </a:r>
                      <a:endParaRPr lang="en-GB" sz="16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X-Men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Sponge Bob Square Pants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Hannah Montana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Power Rangers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11:30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12:00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764192" y="2797750"/>
            <a:ext cx="2434543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72224" y="2875736"/>
            <a:ext cx="222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six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Phineas and </a:t>
            </a:r>
            <a:r>
              <a:rPr lang="en-GB" dirty="0" err="1">
                <a:latin typeface="Twinkl" pitchFamily="2" charset="0"/>
              </a:rPr>
              <a:t>Ferb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0" name="six heures et demi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7" y="34770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hineas and fer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six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6050" y="1444625"/>
            <a:ext cx="609600" cy="609600"/>
          </a:xfrm>
          <a:prstGeom prst="rect">
            <a:avLst/>
          </a:prstGeom>
        </p:spPr>
      </p:pic>
      <p:pic>
        <p:nvPicPr>
          <p:cNvPr id="8" name="Cest Phineas and Fer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6050" y="2202618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39699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Tom and Jerry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Phineas and </a:t>
                      </a:r>
                      <a:r>
                        <a:rPr lang="en-GB" sz="1600" dirty="0" err="1">
                          <a:effectLst/>
                        </a:rPr>
                        <a:t>Ferb</a:t>
                      </a:r>
                      <a:endParaRPr lang="en-GB" sz="16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X-Men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Sponge Bob Square Pants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Hannah Montana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Power Rangers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11:30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12:00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764192" y="2797750"/>
            <a:ext cx="2434543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798917" y="2875736"/>
            <a:ext cx="233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</a:t>
            </a:r>
            <a:r>
              <a:rPr lang="en-GB" dirty="0" err="1">
                <a:latin typeface="Twinkl" pitchFamily="2" charset="0"/>
              </a:rPr>
              <a:t>huit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 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Hannah Montana.</a:t>
            </a:r>
          </a:p>
        </p:txBody>
      </p:sp>
      <p:pic>
        <p:nvPicPr>
          <p:cNvPr id="10" name="huit heures et demi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7" y="34770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annahMontan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à huit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4005" y="1444625"/>
            <a:ext cx="609600" cy="609600"/>
          </a:xfrm>
          <a:prstGeom prst="rect">
            <a:avLst/>
          </a:prstGeom>
        </p:spPr>
      </p:pic>
      <p:pic>
        <p:nvPicPr>
          <p:cNvPr id="8" name="Cest Hannah Montan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4005" y="2188150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67377"/>
            <a:ext cx="7632700" cy="439052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on TV?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5580" y="2170583"/>
            <a:ext cx="6096000" cy="338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5580" y="2164140"/>
          <a:ext cx="6096000" cy="339699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6:00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Tom and Jerry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">
                <a:tc>
                  <a:txBody>
                    <a:bodyPr/>
                    <a:lstStyle/>
                    <a:p>
                      <a:r>
                        <a:rPr lang="en-GB" sz="1600" dirty="0"/>
                        <a:t>6:30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Phineas and </a:t>
                      </a:r>
                      <a:r>
                        <a:rPr lang="en-GB" sz="1600" dirty="0" err="1">
                          <a:effectLst/>
                        </a:rPr>
                        <a:t>Ferb</a:t>
                      </a:r>
                      <a:endParaRPr lang="en-GB" sz="16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96">
                <a:tc>
                  <a:txBody>
                    <a:bodyPr/>
                    <a:lstStyle/>
                    <a:p>
                      <a:r>
                        <a:rPr lang="en-GB" sz="1600" dirty="0"/>
                        <a:t>7:00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X-Men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9">
                <a:tc>
                  <a:txBody>
                    <a:bodyPr/>
                    <a:lstStyle/>
                    <a:p>
                      <a:r>
                        <a:rPr lang="en-GB" sz="1600" dirty="0"/>
                        <a:t>8:00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Sponge Bob Square Pants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0">
                <a:tc>
                  <a:txBody>
                    <a:bodyPr/>
                    <a:lstStyle/>
                    <a:p>
                      <a:r>
                        <a:rPr lang="en-GB" sz="1600" dirty="0"/>
                        <a:t>8:30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Hannah Montana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9:00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Power Rangers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Chuckle Vision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10:30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Horrible Histories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11:30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What’s New Scooby Doo?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12:00</a:t>
                      </a:r>
                      <a:endParaRPr lang="en-GB" sz="1600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Walk on the Wild Side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914663" y="2797750"/>
            <a:ext cx="2284072" cy="1091102"/>
          </a:xfrm>
          <a:prstGeom prst="wedgeRoundRectCallout">
            <a:avLst>
              <a:gd name="adj1" fmla="val 44693"/>
              <a:gd name="adj2" fmla="val -9272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030408" y="2875736"/>
            <a:ext cx="216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Qu'est-ce</a:t>
            </a:r>
            <a:r>
              <a:rPr lang="en-GB" dirty="0">
                <a:latin typeface="Twinkl" pitchFamily="2" charset="0"/>
              </a:rPr>
              <a:t> qui </a:t>
            </a:r>
            <a:r>
              <a:rPr lang="en-GB" dirty="0" err="1">
                <a:latin typeface="Twinkl" pitchFamily="2" charset="0"/>
              </a:rPr>
              <a:t>passe</a:t>
            </a:r>
            <a:r>
              <a:rPr lang="en-GB" dirty="0">
                <a:latin typeface="Twinkl" pitchFamily="2" charset="0"/>
              </a:rPr>
              <a:t> à </a:t>
            </a:r>
            <a:r>
              <a:rPr lang="en-GB" dirty="0">
                <a:latin typeface="Twinkl SemiBold" pitchFamily="2" charset="0"/>
              </a:rPr>
              <a:t>la </a:t>
            </a:r>
            <a:r>
              <a:rPr lang="fr-FR" dirty="0">
                <a:latin typeface="Twinkl SemiBold" pitchFamily="2" charset="0"/>
              </a:rPr>
              <a:t>télévision</a:t>
            </a:r>
            <a:r>
              <a:rPr lang="en-GB" dirty="0">
                <a:latin typeface="Twinkl SemiBold" pitchFamily="2" charset="0"/>
              </a:rPr>
              <a:t> </a:t>
            </a:r>
            <a:r>
              <a:rPr lang="en-GB" dirty="0">
                <a:latin typeface="Twinkl" pitchFamily="2" charset="0"/>
              </a:rPr>
              <a:t>à </a:t>
            </a:r>
            <a:r>
              <a:rPr lang="en-GB" dirty="0" err="1">
                <a:latin typeface="Twinkl" pitchFamily="2" charset="0"/>
              </a:rPr>
              <a:t>neuf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6265763" y="4488986"/>
            <a:ext cx="1828800" cy="802571"/>
          </a:xfrm>
          <a:prstGeom prst="wedgeRoundRectCallout">
            <a:avLst>
              <a:gd name="adj1" fmla="val -40382"/>
              <a:gd name="adj2" fmla="val 6852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1865" y="4583711"/>
            <a:ext cx="16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 SemiBold" pitchFamily="2" charset="0"/>
              </a:rPr>
              <a:t>C’est</a:t>
            </a:r>
            <a:r>
              <a:rPr lang="en-GB" dirty="0">
                <a:latin typeface="Twinkl" pitchFamily="2" charset="0"/>
              </a:rPr>
              <a:t> Power Rangers.</a:t>
            </a:r>
          </a:p>
        </p:txBody>
      </p:sp>
      <p:pic>
        <p:nvPicPr>
          <p:cNvPr id="10" name="neuf he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7" y="34770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ower Rang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491684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st-ce qui passe a la television a neu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53" y="1139825"/>
            <a:ext cx="609600" cy="609600"/>
          </a:xfrm>
          <a:prstGeom prst="rect">
            <a:avLst/>
          </a:prstGeom>
        </p:spPr>
      </p:pic>
      <p:pic>
        <p:nvPicPr>
          <p:cNvPr id="8" name="Cest Power Ranger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5385" y="1955157"/>
            <a:ext cx="609600" cy="609600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944547"/>
            <a:ext cx="7632700" cy="4113353"/>
          </a:xfrm>
          <a:prstGeom prst="rect">
            <a:avLst/>
          </a:prstGeom>
          <a:solidFill>
            <a:srgbClr val="9F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800" b="0" dirty="0"/>
              <a:t>Choose one of the attached sheets to complete. You do not need to do them all. One Star is the easiest and three stars is the hardest.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27" y="2236814"/>
            <a:ext cx="2539898" cy="35927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79" y="2236814"/>
            <a:ext cx="2539898" cy="35927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31" y="2236814"/>
            <a:ext cx="2539898" cy="35927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85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407</Words>
  <Application>Microsoft Office PowerPoint</Application>
  <PresentationFormat>On-screen Show (4:3)</PresentationFormat>
  <Paragraphs>142</Paragraphs>
  <Slides>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Twinkl SemiBold</vt:lpstr>
      <vt:lpstr>Twinkl</vt:lpstr>
      <vt:lpstr>Sassoon Infant Rg</vt:lpstr>
      <vt:lpstr>Tuffy</vt:lpstr>
      <vt:lpstr>Calibri</vt:lpstr>
      <vt:lpstr>Arial</vt:lpstr>
      <vt:lpstr>Times New Roman</vt:lpstr>
      <vt:lpstr>Office Theme</vt:lpstr>
      <vt:lpstr>PowerPoint Presentation</vt:lpstr>
      <vt:lpstr>Digital/Analogue Times</vt:lpstr>
      <vt:lpstr>What’s on TV?</vt:lpstr>
      <vt:lpstr>What’s on TV?</vt:lpstr>
      <vt:lpstr>What’s on TV?</vt:lpstr>
      <vt:lpstr>What’s on TV?</vt:lpstr>
      <vt:lpstr>What’s on TV?</vt:lpstr>
      <vt:lpstr>What’s on TV?</vt:lpstr>
      <vt:lpstr>Choose one of the attached sheets to complete. You do not need to do them all. One Star is the easiest and three stars is the hardest.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89</cp:revision>
  <dcterms:created xsi:type="dcterms:W3CDTF">2014-10-01T16:09:27Z</dcterms:created>
  <dcterms:modified xsi:type="dcterms:W3CDTF">2020-04-29T21:01:09Z</dcterms:modified>
</cp:coreProperties>
</file>