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49"/>
  </p:notesMasterIdLst>
  <p:handoutMasterIdLst>
    <p:handoutMasterId r:id="rId50"/>
  </p:handoutMasterIdLst>
  <p:sldIdLst>
    <p:sldId id="312" r:id="rId2"/>
    <p:sldId id="263" r:id="rId3"/>
    <p:sldId id="264" r:id="rId4"/>
    <p:sldId id="268" r:id="rId5"/>
    <p:sldId id="269" r:id="rId6"/>
    <p:sldId id="270" r:id="rId7"/>
    <p:sldId id="271" r:id="rId8"/>
    <p:sldId id="272" r:id="rId9"/>
    <p:sldId id="313" r:id="rId10"/>
    <p:sldId id="311" r:id="rId11"/>
    <p:sldId id="273" r:id="rId12"/>
    <p:sldId id="274" r:id="rId13"/>
    <p:sldId id="275" r:id="rId14"/>
    <p:sldId id="276" r:id="rId15"/>
    <p:sldId id="277" r:id="rId16"/>
    <p:sldId id="278" r:id="rId17"/>
    <p:sldId id="279" r:id="rId18"/>
    <p:sldId id="280" r:id="rId19"/>
    <p:sldId id="281" r:id="rId20"/>
    <p:sldId id="282" r:id="rId21"/>
    <p:sldId id="284" r:id="rId22"/>
    <p:sldId id="285" r:id="rId23"/>
    <p:sldId id="286" r:id="rId24"/>
    <p:sldId id="287" r:id="rId25"/>
    <p:sldId id="288" r:id="rId26"/>
    <p:sldId id="296" r:id="rId27"/>
    <p:sldId id="290" r:id="rId28"/>
    <p:sldId id="291" r:id="rId29"/>
    <p:sldId id="292" r:id="rId30"/>
    <p:sldId id="293" r:id="rId31"/>
    <p:sldId id="294" r:id="rId32"/>
    <p:sldId id="295" r:id="rId33"/>
    <p:sldId id="289"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Lst>
  <p:sldSz cx="9144000" cy="6858000" type="screen4x3"/>
  <p:notesSz cx="6858000" cy="9144000"/>
  <p:embeddedFontLst>
    <p:embeddedFont>
      <p:font typeface="Calibri" panose="020F0502020204030204" pitchFamily="34" charset="0"/>
      <p:regular r:id="rId51"/>
      <p:bold r:id="rId52"/>
      <p:italic r:id="rId53"/>
      <p:boldItalic r:id="rId54"/>
    </p:embeddedFont>
    <p:embeddedFont>
      <p:font typeface="Sassoon Infant Rg" panose="02000503030000020003" charset="0"/>
      <p:regular r:id="rId55"/>
      <p:bold r:id="rId56"/>
    </p:embeddedFont>
    <p:embeddedFont>
      <p:font typeface="Tuffy" panose="020B0603060100000000" charset="0"/>
      <p:regular r:id="rId57"/>
      <p:bold r:id="rId58"/>
      <p:italic r:id="rId59"/>
      <p:boldItalic r:id="rId60"/>
    </p:embeddedFont>
    <p:embeddedFont>
      <p:font typeface="Twinkl" panose="020B0604020202020204" charset="0"/>
      <p:regular r:id="rId61"/>
      <p:bold r:id="rId62"/>
    </p:embeddedFont>
    <p:embeddedFont>
      <p:font typeface="Twinkl SemiBold" charset="0"/>
      <p:bold r:id="rId63"/>
    </p:embeddedFont>
  </p:embeddedFontLst>
  <p:custShowLst>
    <p:custShow name="Dr Sante" id="0">
      <p:sldLst>
        <p:sld r:id="rId11"/>
        <p:sld r:id="rId12"/>
        <p:sld r:id="rId13"/>
        <p:sld r:id="rId14"/>
        <p:sld r:id="rId15"/>
        <p:sld r:id="rId16"/>
        <p:sld r:id="rId17"/>
        <p:sld r:id="rId18"/>
        <p:sld r:id="rId19"/>
        <p:sld r:id="rId20"/>
        <p:sld r:id="rId21"/>
        <p:sld r:id="rId22"/>
        <p:sld r:id="rId23"/>
        <p:sld r:id="rId24"/>
        <p:sld r:id="rId25"/>
        <p:sld r:id="rId26"/>
        <p:sld r:id="rId27"/>
        <p:sld r:id="rId28"/>
        <p:sld r:id="rId29"/>
        <p:sld r:id="rId30"/>
        <p:sld r:id="rId31"/>
        <p:sld r:id="rId32"/>
        <p:sld r:id="rId33"/>
        <p:sld r:id="rId34"/>
        <p:sld r:id="rId35"/>
        <p:sld r:id="rId36"/>
        <p:sld r:id="rId37"/>
        <p:sld r:id="rId38"/>
        <p:sld r:id="rId39"/>
        <p:sld r:id="rId40"/>
        <p:sld r:id="rId41"/>
        <p:sld r:id="rId42"/>
        <p:sld r:id="rId43"/>
        <p:sld r:id="rId44"/>
        <p:sld r:id="rId45"/>
        <p:sld r:id="rId46"/>
        <p:sld r:id="rId47"/>
        <p:sld r:id="rId48"/>
      </p:sldLst>
    </p:custShow>
  </p:custShowLst>
  <p:defaultTextStyle>
    <a:defPPr>
      <a:defRPr lang="en-US"/>
    </a:defPPr>
    <a:lvl1pPr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1pPr>
    <a:lvl2pPr marL="4572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2pPr>
    <a:lvl3pPr marL="9144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3pPr>
    <a:lvl4pPr marL="13716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4pPr>
    <a:lvl5pPr marL="18288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5pPr>
    <a:lvl6pPr marL="2286000" algn="l" defTabSz="914400" rtl="0" eaLnBrk="1" latinLnBrk="0" hangingPunct="1">
      <a:defRPr kern="1200">
        <a:solidFill>
          <a:schemeClr val="tx1"/>
        </a:solidFill>
        <a:latin typeface="Sassoon Infant Rg" panose="02000503030000020003" pitchFamily="50" charset="0"/>
        <a:ea typeface="+mn-ea"/>
        <a:cs typeface="+mn-cs"/>
      </a:defRPr>
    </a:lvl6pPr>
    <a:lvl7pPr marL="2743200" algn="l" defTabSz="914400" rtl="0" eaLnBrk="1" latinLnBrk="0" hangingPunct="1">
      <a:defRPr kern="1200">
        <a:solidFill>
          <a:schemeClr val="tx1"/>
        </a:solidFill>
        <a:latin typeface="Sassoon Infant Rg" panose="02000503030000020003" pitchFamily="50" charset="0"/>
        <a:ea typeface="+mn-ea"/>
        <a:cs typeface="+mn-cs"/>
      </a:defRPr>
    </a:lvl7pPr>
    <a:lvl8pPr marL="3200400" algn="l" defTabSz="914400" rtl="0" eaLnBrk="1" latinLnBrk="0" hangingPunct="1">
      <a:defRPr kern="1200">
        <a:solidFill>
          <a:schemeClr val="tx1"/>
        </a:solidFill>
        <a:latin typeface="Sassoon Infant Rg" panose="02000503030000020003" pitchFamily="50" charset="0"/>
        <a:ea typeface="+mn-ea"/>
        <a:cs typeface="+mn-cs"/>
      </a:defRPr>
    </a:lvl8pPr>
    <a:lvl9pPr marL="3657600" algn="l" defTabSz="914400" rtl="0" eaLnBrk="1" latinLnBrk="0" hangingPunct="1">
      <a:defRPr kern="1200">
        <a:solidFill>
          <a:schemeClr val="tx1"/>
        </a:solidFill>
        <a:latin typeface="Sassoon Infant Rg" panose="02000503030000020003" pitchFamily="50" charset="0"/>
        <a:ea typeface="+mn-ea"/>
        <a:cs typeface="+mn-cs"/>
      </a:defRPr>
    </a:lvl9pPr>
  </p:defaultTextStyle>
  <p:extLst>
    <p:ext uri="{EFAFB233-063F-42B5-8137-9DF3F51BA10A}">
      <p15:sldGuideLst xmlns:p15="http://schemas.microsoft.com/office/powerpoint/2012/main">
        <p15:guide id="1" orient="horz" pos="2137">
          <p15:clr>
            <a:srgbClr val="A4A3A4"/>
          </p15:clr>
        </p15:guide>
        <p15:guide id="2" pos="2880">
          <p15:clr>
            <a:srgbClr val="A4A3A4"/>
          </p15:clr>
        </p15:guide>
        <p15:guide id="3" pos="317">
          <p15:clr>
            <a:srgbClr val="A4A3A4"/>
          </p15:clr>
        </p15:guide>
        <p15:guide id="4" orient="horz" pos="3997">
          <p15:clr>
            <a:srgbClr val="A4A3A4"/>
          </p15:clr>
        </p15:guide>
        <p15:guide id="5" pos="5443">
          <p15:clr>
            <a:srgbClr val="A4A3A4"/>
          </p15:clr>
        </p15:guide>
        <p15:guide id="6" orient="horz" pos="323">
          <p15:clr>
            <a:srgbClr val="A4A3A4"/>
          </p15:clr>
        </p15:guide>
        <p15:guide id="7" pos="476">
          <p15:clr>
            <a:srgbClr val="A4A3A4"/>
          </p15:clr>
        </p15:guide>
        <p15:guide id="8" orient="horz" pos="459">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2021"/>
    <a:srgbClr val="373132"/>
    <a:srgbClr val="292627"/>
    <a:srgbClr val="69C7BE"/>
    <a:srgbClr val="FEFBDA"/>
    <a:srgbClr val="7C9395"/>
    <a:srgbClr val="B6E0D5"/>
    <a:srgbClr val="FAA5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showGuides="1">
      <p:cViewPr varScale="1">
        <p:scale>
          <a:sx n="63" d="100"/>
          <a:sy n="63" d="100"/>
        </p:scale>
        <p:origin x="1578" y="66"/>
      </p:cViewPr>
      <p:guideLst>
        <p:guide orient="horz" pos="2137"/>
        <p:guide pos="2880"/>
        <p:guide pos="317"/>
        <p:guide orient="horz" pos="3997"/>
        <p:guide pos="5443"/>
        <p:guide orient="horz" pos="323"/>
        <p:guide pos="476"/>
        <p:guide orient="horz" pos="459"/>
        <p:guide orient="horz" pos="3838"/>
        <p:guide pos="5284"/>
      </p:guideLst>
    </p:cSldViewPr>
  </p:slideViewPr>
  <p:notesTextViewPr>
    <p:cViewPr>
      <p:scale>
        <a:sx n="1" d="1"/>
        <a:sy n="1" d="1"/>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font" Target="fonts/font5.fntdata"/><Relationship Id="rId63"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5270F46E-7C76-4A73-B32E-6E1D470EBA60}" type="datetimeFigureOut">
              <a:rPr lang="en-GB"/>
              <a:pPr>
                <a:defRPr/>
              </a:pPr>
              <a:t>17/06/2020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4740CC70-56F0-4C1B-B8A4-1209C66E8434}"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C3FD50E5-E1D9-4389-BC13-E0F05FEC83C6}" type="datetimeFigureOut">
              <a:rPr lang="en-GB"/>
              <a:pPr>
                <a:defRPr/>
              </a:pPr>
              <a:t>17/06/2020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63533ABD-281D-4B35-ABC5-ED698C0D401F}"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This is Dr Santé. She is asleep.</a:t>
            </a: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D9AA8FF8-0AF3-47FE-9D2B-D141CF43FCCC}" type="slidenum">
              <a:rPr lang="en-GB" altLang="en-US">
                <a:latin typeface="Calibri" panose="020F0502020204030204" pitchFamily="34" charset="0"/>
              </a:rPr>
              <a:pPr fontAlgn="base">
                <a:spcBef>
                  <a:spcPct val="0"/>
                </a:spcBef>
                <a:spcAft>
                  <a:spcPct val="0"/>
                </a:spcAft>
              </a:pPr>
              <a:t>10</a:t>
            </a:fld>
            <a:endParaRPr lang="en-GB"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Today, there are lots of patients waiting.</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B81636A1-3140-4736-BF8F-144C89F708BB}" type="slidenum">
              <a:rPr lang="en-GB" altLang="en-US">
                <a:latin typeface="Calibri" panose="020F0502020204030204" pitchFamily="34" charset="0"/>
              </a:rPr>
              <a:pPr fontAlgn="base">
                <a:spcBef>
                  <a:spcPct val="0"/>
                </a:spcBef>
                <a:spcAft>
                  <a:spcPct val="0"/>
                </a:spcAft>
              </a:pPr>
              <a:t>19</a:t>
            </a:fld>
            <a:endParaRPr lang="en-GB"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This is Antoine. He’s poorly.</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84D9F73C-061C-453A-8EAF-AF21AF372D54}" type="slidenum">
              <a:rPr lang="en-GB" altLang="en-US">
                <a:latin typeface="Calibri" panose="020F0502020204030204" pitchFamily="34" charset="0"/>
              </a:rPr>
              <a:pPr fontAlgn="base">
                <a:spcBef>
                  <a:spcPct val="0"/>
                </a:spcBef>
                <a:spcAft>
                  <a:spcPct val="0"/>
                </a:spcAft>
              </a:pPr>
              <a:t>20</a:t>
            </a:fld>
            <a:endParaRPr lang="en-GB"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“What’s the matter Antoine?”</a:t>
            </a:r>
          </a:p>
          <a:p>
            <a:pPr>
              <a:spcBef>
                <a:spcPct val="0"/>
              </a:spcBef>
            </a:pPr>
            <a:r>
              <a:rPr lang="en-GB" altLang="en-US"/>
              <a:t>“I’ve got a headache.”</a:t>
            </a: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36937A4F-1B0F-480B-97A8-D2FAAA6C36B0}" type="slidenum">
              <a:rPr lang="en-GB" altLang="en-US">
                <a:latin typeface="Calibri" panose="020F0502020204030204" pitchFamily="34" charset="0"/>
              </a:rPr>
              <a:pPr fontAlgn="base">
                <a:spcBef>
                  <a:spcPct val="0"/>
                </a:spcBef>
                <a:spcAft>
                  <a:spcPct val="0"/>
                </a:spcAft>
              </a:pPr>
              <a:t>21</a:t>
            </a:fld>
            <a:endParaRPr lang="en-GB"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“Take this medicine; you will feel better.”</a:t>
            </a:r>
          </a:p>
          <a:p>
            <a:pPr>
              <a:spcBef>
                <a:spcPct val="0"/>
              </a:spcBef>
            </a:pPr>
            <a:r>
              <a:rPr lang="en-GB" altLang="en-US"/>
              <a:t>“Thank you Doctor!”</a:t>
            </a: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CFB3DDA0-646F-4485-9A1C-6CC08B06FDC0}" type="slidenum">
              <a:rPr lang="en-GB" altLang="en-US">
                <a:latin typeface="Calibri" panose="020F0502020204030204" pitchFamily="34" charset="0"/>
              </a:rPr>
              <a:pPr fontAlgn="base">
                <a:spcBef>
                  <a:spcPct val="0"/>
                </a:spcBef>
                <a:spcAft>
                  <a:spcPct val="0"/>
                </a:spcAft>
              </a:pPr>
              <a:t>22</a:t>
            </a:fld>
            <a:endParaRPr lang="en-GB"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This is Mélissa. She’s poorly.</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75228D34-83F6-4961-A69A-E12A8B6AABE9}" type="slidenum">
              <a:rPr lang="en-GB" altLang="en-US">
                <a:latin typeface="Calibri" panose="020F0502020204030204" pitchFamily="34" charset="0"/>
              </a:rPr>
              <a:pPr fontAlgn="base">
                <a:spcBef>
                  <a:spcPct val="0"/>
                </a:spcBef>
                <a:spcAft>
                  <a:spcPct val="0"/>
                </a:spcAft>
              </a:pPr>
              <a:t>23</a:t>
            </a:fld>
            <a:endParaRPr lang="en-GB"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“What’s the matter Mélissa?”</a:t>
            </a:r>
          </a:p>
          <a:p>
            <a:pPr>
              <a:spcBef>
                <a:spcPct val="0"/>
              </a:spcBef>
            </a:pPr>
            <a:r>
              <a:rPr lang="en-GB" altLang="en-US"/>
              <a:t>“I’ve got a sore thumb.”</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0429F1B9-6B46-4744-8567-AC031D5AF7B6}" type="slidenum">
              <a:rPr lang="en-GB" altLang="en-US">
                <a:latin typeface="Calibri" panose="020F0502020204030204" pitchFamily="34" charset="0"/>
              </a:rPr>
              <a:pPr fontAlgn="base">
                <a:spcBef>
                  <a:spcPct val="0"/>
                </a:spcBef>
                <a:spcAft>
                  <a:spcPct val="0"/>
                </a:spcAft>
              </a:pPr>
              <a:t>24</a:t>
            </a:fld>
            <a:endParaRPr lang="en-GB"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“Take this medicine; you will feel better.”</a:t>
            </a:r>
          </a:p>
          <a:p>
            <a:pPr>
              <a:spcBef>
                <a:spcPct val="0"/>
              </a:spcBef>
            </a:pPr>
            <a:r>
              <a:rPr lang="en-GB" altLang="en-US"/>
              <a:t>“Thank you Doctor!”</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0383CE3D-0DF2-4F0D-B3F1-DB99A35DB568}" type="slidenum">
              <a:rPr lang="en-GB" altLang="en-US">
                <a:latin typeface="Calibri" panose="020F0502020204030204" pitchFamily="34" charset="0"/>
              </a:rPr>
              <a:pPr fontAlgn="base">
                <a:spcBef>
                  <a:spcPct val="0"/>
                </a:spcBef>
                <a:spcAft>
                  <a:spcPct val="0"/>
                </a:spcAft>
              </a:pPr>
              <a:t>25</a:t>
            </a:fld>
            <a:endParaRPr lang="en-GB"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There are still lots of patients waiting.</a:t>
            </a: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3B8F4804-25B4-48C1-B8AD-C13AF64D89E4}" type="slidenum">
              <a:rPr lang="en-GB" altLang="en-US">
                <a:latin typeface="Calibri" panose="020F0502020204030204" pitchFamily="34" charset="0"/>
              </a:rPr>
              <a:pPr fontAlgn="base">
                <a:spcBef>
                  <a:spcPct val="0"/>
                </a:spcBef>
                <a:spcAft>
                  <a:spcPct val="0"/>
                </a:spcAft>
              </a:pPr>
              <a:t>26</a:t>
            </a:fld>
            <a:endParaRPr lang="en-GB"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This is Bernadette-Sophie. She’s poorly.</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7CFD5C18-3488-433A-B68C-D71EC5B35649}" type="slidenum">
              <a:rPr lang="en-GB" altLang="en-US">
                <a:latin typeface="Calibri" panose="020F0502020204030204" pitchFamily="34" charset="0"/>
              </a:rPr>
              <a:pPr fontAlgn="base">
                <a:spcBef>
                  <a:spcPct val="0"/>
                </a:spcBef>
                <a:spcAft>
                  <a:spcPct val="0"/>
                </a:spcAft>
              </a:pPr>
              <a:t>27</a:t>
            </a:fld>
            <a:endParaRPr lang="en-GB"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“What’s the matter Bernadette -Sophie?”</a:t>
            </a:r>
          </a:p>
          <a:p>
            <a:pPr>
              <a:spcBef>
                <a:spcPct val="0"/>
              </a:spcBef>
            </a:pPr>
            <a:r>
              <a:rPr lang="en-GB" altLang="en-US"/>
              <a:t>“I’ve got toothache.”</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0D7219FF-31F0-4299-A3F3-3DEC94C5304F}" type="slidenum">
              <a:rPr lang="en-GB" altLang="en-US">
                <a:latin typeface="Calibri" panose="020F0502020204030204" pitchFamily="34" charset="0"/>
              </a:rPr>
              <a:pPr fontAlgn="base">
                <a:spcBef>
                  <a:spcPct val="0"/>
                </a:spcBef>
                <a:spcAft>
                  <a:spcPct val="0"/>
                </a:spcAft>
              </a:pPr>
              <a:t>28</a:t>
            </a:fld>
            <a:endParaRPr lang="en-GB"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This is Dr Santé. She is asleep.</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EC1BC8AB-1F49-4F64-9BDA-15D279083AE6}" type="slidenum">
              <a:rPr lang="en-GB" altLang="en-US">
                <a:latin typeface="Calibri" panose="020F0502020204030204" pitchFamily="34" charset="0"/>
              </a:rPr>
              <a:pPr fontAlgn="base">
                <a:spcBef>
                  <a:spcPct val="0"/>
                </a:spcBef>
                <a:spcAft>
                  <a:spcPct val="0"/>
                </a:spcAft>
              </a:pPr>
              <a:t>11</a:t>
            </a:fld>
            <a:endParaRPr lang="en-GB"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“Take this medicine; you will feel better.”</a:t>
            </a:r>
          </a:p>
          <a:p>
            <a:pPr>
              <a:spcBef>
                <a:spcPct val="0"/>
              </a:spcBef>
            </a:pPr>
            <a:r>
              <a:rPr lang="en-GB" altLang="en-US"/>
              <a:t>“Thank you Doctor!”</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F614FBCD-7A9B-4072-B61F-386A7E92CEED}" type="slidenum">
              <a:rPr lang="en-GB" altLang="en-US">
                <a:latin typeface="Calibri" panose="020F0502020204030204" pitchFamily="34" charset="0"/>
              </a:rPr>
              <a:pPr fontAlgn="base">
                <a:spcBef>
                  <a:spcPct val="0"/>
                </a:spcBef>
                <a:spcAft>
                  <a:spcPct val="0"/>
                </a:spcAft>
              </a:pPr>
              <a:t>29</a:t>
            </a:fld>
            <a:endParaRPr lang="en-GB"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At eight o’clock, she arrives at the surgery.</a:t>
            </a: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A7290E24-64DA-4F41-B97D-9B48019151D2}" type="slidenum">
              <a:rPr lang="en-GB" altLang="en-US">
                <a:latin typeface="Calibri" panose="020F0502020204030204" pitchFamily="34" charset="0"/>
              </a:rPr>
              <a:pPr fontAlgn="base">
                <a:spcBef>
                  <a:spcPct val="0"/>
                </a:spcBef>
                <a:spcAft>
                  <a:spcPct val="0"/>
                </a:spcAft>
              </a:pPr>
              <a:t>30</a:t>
            </a:fld>
            <a:endParaRPr lang="en-GB"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“What’s the matter Xavier?”</a:t>
            </a:r>
          </a:p>
          <a:p>
            <a:pPr>
              <a:spcBef>
                <a:spcPct val="0"/>
              </a:spcBef>
            </a:pPr>
            <a:r>
              <a:rPr lang="en-GB" altLang="en-US"/>
              <a:t>“I’ve got a sore knee.”</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A04F5876-74BD-4BCB-BCB0-C200DCEC0C1E}" type="slidenum">
              <a:rPr lang="en-GB" altLang="en-US">
                <a:latin typeface="Calibri" panose="020F0502020204030204" pitchFamily="34" charset="0"/>
              </a:rPr>
              <a:pPr fontAlgn="base">
                <a:spcBef>
                  <a:spcPct val="0"/>
                </a:spcBef>
                <a:spcAft>
                  <a:spcPct val="0"/>
                </a:spcAft>
              </a:pPr>
              <a:t>31</a:t>
            </a:fld>
            <a:endParaRPr lang="en-GB"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“There you are; you’ll feel better.”</a:t>
            </a:r>
          </a:p>
          <a:p>
            <a:pPr>
              <a:spcBef>
                <a:spcPct val="0"/>
              </a:spcBef>
            </a:pPr>
            <a:r>
              <a:rPr lang="en-GB" altLang="en-US"/>
              <a:t>“Thank you Doctor!”</a:t>
            </a: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C407F2CA-8A9D-46C8-AD42-085BC12C8D67}" type="slidenum">
              <a:rPr lang="en-GB" altLang="en-US">
                <a:latin typeface="Calibri" panose="020F0502020204030204" pitchFamily="34" charset="0"/>
              </a:rPr>
              <a:pPr fontAlgn="base">
                <a:spcBef>
                  <a:spcPct val="0"/>
                </a:spcBef>
                <a:spcAft>
                  <a:spcPct val="0"/>
                </a:spcAft>
              </a:pPr>
              <a:t>32</a:t>
            </a:fld>
            <a:endParaRPr lang="en-GB"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There are still lots of patients waiting.</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1024AD6C-CCDD-435C-BEA7-35DBE3FB79D7}" type="slidenum">
              <a:rPr lang="en-GB" altLang="en-US">
                <a:latin typeface="Calibri" panose="020F0502020204030204" pitchFamily="34" charset="0"/>
              </a:rPr>
              <a:pPr fontAlgn="base">
                <a:spcBef>
                  <a:spcPct val="0"/>
                </a:spcBef>
                <a:spcAft>
                  <a:spcPct val="0"/>
                </a:spcAft>
              </a:pPr>
              <a:t>33</a:t>
            </a:fld>
            <a:endParaRPr lang="en-GB"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At ten-thirty am, Doctor Santé has a large cup of coffee, but she is still tired.</a:t>
            </a: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0B79F4D7-5430-41A7-A5AE-A8B7574FF6E1}" type="slidenum">
              <a:rPr lang="en-GB" altLang="en-US">
                <a:latin typeface="Calibri" panose="020F0502020204030204" pitchFamily="34" charset="0"/>
              </a:rPr>
              <a:pPr fontAlgn="base">
                <a:spcBef>
                  <a:spcPct val="0"/>
                </a:spcBef>
                <a:spcAft>
                  <a:spcPct val="0"/>
                </a:spcAft>
              </a:pPr>
              <a:t>34</a:t>
            </a:fld>
            <a:endParaRPr lang="en-GB"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The day goes on…</a:t>
            </a: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CFDD3C28-D221-4A5D-B09E-D70CA7A0BA78}" type="slidenum">
              <a:rPr lang="en-GB" altLang="en-US">
                <a:latin typeface="Calibri" panose="020F0502020204030204" pitchFamily="34" charset="0"/>
              </a:rPr>
              <a:pPr fontAlgn="base">
                <a:spcBef>
                  <a:spcPct val="0"/>
                </a:spcBef>
                <a:spcAft>
                  <a:spcPct val="0"/>
                </a:spcAft>
              </a:pPr>
              <a:t>35</a:t>
            </a:fld>
            <a:endParaRPr lang="en-GB" altLang="en-US">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“My name is Mariusz. I’ve got a sore throat.”</a:t>
            </a: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9265FF5F-2F17-4CAD-99BF-814D867E0C6A}" type="slidenum">
              <a:rPr lang="en-GB" altLang="en-US">
                <a:latin typeface="Calibri" panose="020F0502020204030204" pitchFamily="34" charset="0"/>
              </a:rPr>
              <a:pPr fontAlgn="base">
                <a:spcBef>
                  <a:spcPct val="0"/>
                </a:spcBef>
                <a:spcAft>
                  <a:spcPct val="0"/>
                </a:spcAft>
              </a:pPr>
              <a:t>36</a:t>
            </a:fld>
            <a:endParaRPr lang="en-GB" altLang="en-US">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“My name is Zizu. I’ve got ear ache.”</a:t>
            </a: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263CBE2E-CD9C-4B76-AB86-D488EA302125}" type="slidenum">
              <a:rPr lang="en-GB" altLang="en-US">
                <a:latin typeface="Calibri" panose="020F0502020204030204" pitchFamily="34" charset="0"/>
              </a:rPr>
              <a:pPr fontAlgn="base">
                <a:spcBef>
                  <a:spcPct val="0"/>
                </a:spcBef>
                <a:spcAft>
                  <a:spcPct val="0"/>
                </a:spcAft>
              </a:pPr>
              <a:t>37</a:t>
            </a:fld>
            <a:endParaRPr lang="en-GB" altLang="en-US">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“My name is Pilou. I feel sick.”</a:t>
            </a: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1CCF5CCD-05E5-4FBB-9803-25546F720DF6}" type="slidenum">
              <a:rPr lang="en-GB" altLang="en-US">
                <a:latin typeface="Calibri" panose="020F0502020204030204" pitchFamily="34" charset="0"/>
              </a:rPr>
              <a:pPr fontAlgn="base">
                <a:spcBef>
                  <a:spcPct val="0"/>
                </a:spcBef>
                <a:spcAft>
                  <a:spcPct val="0"/>
                </a:spcAft>
              </a:pPr>
              <a:t>38</a:t>
            </a:fld>
            <a:endParaRPr lang="en-GB"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At six o’clock, her alarm clock rings.</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3D6C17A8-7023-4AB8-923B-76CCCBC0E4EF}" type="slidenum">
              <a:rPr lang="en-GB" altLang="en-US">
                <a:latin typeface="Calibri" panose="020F0502020204030204" pitchFamily="34" charset="0"/>
              </a:rPr>
              <a:pPr fontAlgn="base">
                <a:spcBef>
                  <a:spcPct val="0"/>
                </a:spcBef>
                <a:spcAft>
                  <a:spcPct val="0"/>
                </a:spcAft>
              </a:pPr>
              <a:t>12</a:t>
            </a:fld>
            <a:endParaRPr lang="en-GB" altLang="en-US">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“My name is Joséphine. I’ve got tummy ache.”</a:t>
            </a: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C0F13783-43ED-4961-9E63-5D9B777F8A7E}" type="slidenum">
              <a:rPr lang="en-GB" altLang="en-US">
                <a:latin typeface="Calibri" panose="020F0502020204030204" pitchFamily="34" charset="0"/>
              </a:rPr>
              <a:pPr fontAlgn="base">
                <a:spcBef>
                  <a:spcPct val="0"/>
                </a:spcBef>
                <a:spcAft>
                  <a:spcPct val="0"/>
                </a:spcAft>
              </a:pPr>
              <a:t>39</a:t>
            </a:fld>
            <a:endParaRPr lang="en-GB" altLang="en-US">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Poor Dr Santé!  She wants to go to sleep.</a:t>
            </a: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F2677463-46A1-4F28-9A20-7A54B35DC213}" type="slidenum">
              <a:rPr lang="en-GB" altLang="en-US">
                <a:latin typeface="Calibri" panose="020F0502020204030204" pitchFamily="34" charset="0"/>
              </a:rPr>
              <a:pPr fontAlgn="base">
                <a:spcBef>
                  <a:spcPct val="0"/>
                </a:spcBef>
                <a:spcAft>
                  <a:spcPct val="0"/>
                </a:spcAft>
              </a:pPr>
              <a:t>40</a:t>
            </a:fld>
            <a:endParaRPr lang="en-GB" altLang="en-US">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Finally, here come the last people.</a:t>
            </a: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5E60612D-7468-40F9-9A63-8D277A9663FC}" type="slidenum">
              <a:rPr lang="en-GB" altLang="en-US">
                <a:latin typeface="Calibri" panose="020F0502020204030204" pitchFamily="34" charset="0"/>
              </a:rPr>
              <a:pPr fontAlgn="base">
                <a:spcBef>
                  <a:spcPct val="0"/>
                </a:spcBef>
                <a:spcAft>
                  <a:spcPct val="0"/>
                </a:spcAft>
              </a:pPr>
              <a:t>41</a:t>
            </a:fld>
            <a:endParaRPr lang="en-GB" altLang="en-US">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“Hello, sit down. And what’s the matter with you?”</a:t>
            </a:r>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9546E460-5D42-45D2-8E12-D6CB17DD4585}" type="slidenum">
              <a:rPr lang="en-GB" altLang="en-US">
                <a:latin typeface="Calibri" panose="020F0502020204030204" pitchFamily="34" charset="0"/>
              </a:rPr>
              <a:pPr fontAlgn="base">
                <a:spcBef>
                  <a:spcPct val="0"/>
                </a:spcBef>
                <a:spcAft>
                  <a:spcPct val="0"/>
                </a:spcAft>
              </a:pPr>
              <a:t>42</a:t>
            </a:fld>
            <a:endParaRPr lang="en-GB" altLang="en-US">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“Nothing. I’m not sick.”</a:t>
            </a:r>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832ABF5B-18FA-4A1C-9BB0-468A6E9CCF12}" type="slidenum">
              <a:rPr lang="en-GB" altLang="en-US">
                <a:latin typeface="Calibri" panose="020F0502020204030204" pitchFamily="34" charset="0"/>
              </a:rPr>
              <a:pPr fontAlgn="base">
                <a:spcBef>
                  <a:spcPct val="0"/>
                </a:spcBef>
                <a:spcAft>
                  <a:spcPct val="0"/>
                </a:spcAft>
              </a:pPr>
              <a:t>43</a:t>
            </a:fld>
            <a:endParaRPr lang="en-GB" altLang="en-US">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“But, if you’re not sick, why are you here?”</a:t>
            </a:r>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A9FB4579-8088-4644-9133-F80C39F23FCE}" type="slidenum">
              <a:rPr lang="en-GB" altLang="en-US">
                <a:latin typeface="Calibri" panose="020F0502020204030204" pitchFamily="34" charset="0"/>
              </a:rPr>
              <a:pPr fontAlgn="base">
                <a:spcBef>
                  <a:spcPct val="0"/>
                </a:spcBef>
                <a:spcAft>
                  <a:spcPct val="0"/>
                </a:spcAft>
              </a:pPr>
              <a:t>44</a:t>
            </a:fld>
            <a:endParaRPr lang="en-GB" altLang="en-US">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“It’s me mummy: Nicholas. Daddy and I have come to take you home!”</a:t>
            </a:r>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A01BBE16-99FA-445E-8EDC-C830FE0A60C8}" type="slidenum">
              <a:rPr lang="en-GB" altLang="en-US">
                <a:latin typeface="Calibri" panose="020F0502020204030204" pitchFamily="34" charset="0"/>
              </a:rPr>
              <a:pPr fontAlgn="base">
                <a:spcBef>
                  <a:spcPct val="0"/>
                </a:spcBef>
                <a:spcAft>
                  <a:spcPct val="0"/>
                </a:spcAft>
              </a:pPr>
              <a:t>45</a:t>
            </a:fld>
            <a:endParaRPr lang="en-GB" altLang="en-US">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“Brilliant! I’m really tired; let’s go!”</a:t>
            </a:r>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178A1CB7-1436-429F-9BFA-01F9A90C65F7}" type="slidenum">
              <a:rPr lang="en-GB" altLang="en-US">
                <a:latin typeface="Calibri" panose="020F0502020204030204" pitchFamily="34" charset="0"/>
              </a:rPr>
              <a:pPr fontAlgn="base">
                <a:spcBef>
                  <a:spcPct val="0"/>
                </a:spcBef>
                <a:spcAft>
                  <a:spcPct val="0"/>
                </a:spcAft>
              </a:pPr>
              <a:t>46</a:t>
            </a:fld>
            <a:endParaRPr lang="en-GB" altLang="en-US">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Have you had a good day mummy?...Mummy?”</a:t>
            </a:r>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F0078800-CDCA-49A8-862C-E5E97C47C621}" type="slidenum">
              <a:rPr lang="en-GB" altLang="en-US">
                <a:latin typeface="Calibri" panose="020F0502020204030204" pitchFamily="34" charset="0"/>
              </a:rPr>
              <a:pPr fontAlgn="base">
                <a:spcBef>
                  <a:spcPct val="0"/>
                </a:spcBef>
                <a:spcAft>
                  <a:spcPct val="0"/>
                </a:spcAft>
              </a:pPr>
              <a:t>47</a:t>
            </a:fld>
            <a:endParaRPr lang="en-GB"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She gets up. She is tired.</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46235CC2-F120-4A1B-B095-D64ED6DDDCD5}" type="slidenum">
              <a:rPr lang="en-GB" altLang="en-US">
                <a:latin typeface="Calibri" panose="020F0502020204030204" pitchFamily="34" charset="0"/>
              </a:rPr>
              <a:pPr fontAlgn="base">
                <a:spcBef>
                  <a:spcPct val="0"/>
                </a:spcBef>
                <a:spcAft>
                  <a:spcPct val="0"/>
                </a:spcAft>
              </a:pPr>
              <a:t>13</a:t>
            </a:fld>
            <a:endParaRPr lang="en-GB"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She takes a shower.</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52814D18-D5F1-4A1B-B5B7-A730A1D94F39}" type="slidenum">
              <a:rPr lang="en-GB" altLang="en-US">
                <a:latin typeface="Calibri" panose="020F0502020204030204" pitchFamily="34" charset="0"/>
              </a:rPr>
              <a:pPr fontAlgn="base">
                <a:spcBef>
                  <a:spcPct val="0"/>
                </a:spcBef>
                <a:spcAft>
                  <a:spcPct val="0"/>
                </a:spcAft>
              </a:pPr>
              <a:t>14</a:t>
            </a:fld>
            <a:endParaRPr lang="en-GB"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But she is still tired.</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388E26E3-C111-43D4-9BD4-580FFDF0FD22}" type="slidenum">
              <a:rPr lang="en-GB" altLang="en-US">
                <a:latin typeface="Calibri" panose="020F0502020204030204" pitchFamily="34" charset="0"/>
              </a:rPr>
              <a:pPr fontAlgn="base">
                <a:spcBef>
                  <a:spcPct val="0"/>
                </a:spcBef>
                <a:spcAft>
                  <a:spcPct val="0"/>
                </a:spcAft>
              </a:pPr>
              <a:t>15</a:t>
            </a:fld>
            <a:endParaRPr lang="en-GB"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Next, she eats her breakfast…but she is still tired.</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05539541-6950-4729-BCB3-108027A81D61}" type="slidenum">
              <a:rPr lang="en-GB" altLang="en-US">
                <a:latin typeface="Calibri" panose="020F0502020204030204" pitchFamily="34" charset="0"/>
              </a:rPr>
              <a:pPr fontAlgn="base">
                <a:spcBef>
                  <a:spcPct val="0"/>
                </a:spcBef>
                <a:spcAft>
                  <a:spcPct val="0"/>
                </a:spcAft>
              </a:pPr>
              <a:t>16</a:t>
            </a:fld>
            <a:endParaRPr lang="en-GB"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Madame Santé is a doctor.</a:t>
            </a: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6B8CA809-67F0-45E0-A8C4-9DEF8667A6A5}" type="slidenum">
              <a:rPr lang="en-GB" altLang="en-US">
                <a:latin typeface="Calibri" panose="020F0502020204030204" pitchFamily="34" charset="0"/>
              </a:rPr>
              <a:pPr fontAlgn="base">
                <a:spcBef>
                  <a:spcPct val="0"/>
                </a:spcBef>
                <a:spcAft>
                  <a:spcPct val="0"/>
                </a:spcAft>
              </a:pPr>
              <a:t>17</a:t>
            </a:fld>
            <a:endParaRPr lang="en-GB"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At eight o’clock, she arrives at the surgery.</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fontAlgn="base">
              <a:spcBef>
                <a:spcPct val="0"/>
              </a:spcBef>
              <a:spcAft>
                <a:spcPct val="0"/>
              </a:spcAft>
            </a:pPr>
            <a:fld id="{3C989AD4-7577-4D26-B9F6-E3090BDF6443}" type="slidenum">
              <a:rPr lang="en-GB" altLang="en-US">
                <a:latin typeface="Calibri" panose="020F0502020204030204" pitchFamily="34" charset="0"/>
              </a:rPr>
              <a:pPr fontAlgn="base">
                <a:spcBef>
                  <a:spcPct val="0"/>
                </a:spcBef>
                <a:spcAft>
                  <a:spcPct val="0"/>
                </a:spcAft>
              </a:pPr>
              <a:t>18</a:t>
            </a:fld>
            <a:endParaRPr lang="en-GB"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2" charset="0"/>
              </a:rPr>
              <a:t> </a:t>
            </a:r>
          </a:p>
        </p:txBody>
      </p:sp>
      <p:pic>
        <p:nvPicPr>
          <p:cNvPr id="5" name="Picture 1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486775" y="6700838"/>
            <a:ext cx="58578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6725" y="1122363"/>
            <a:ext cx="8201025" cy="2387600"/>
          </a:xfrm>
        </p:spPr>
        <p:txBody>
          <a:bodyPr>
            <a:normAutofit/>
          </a:bodyPr>
          <a:lstStyle>
            <a:lvl1pPr algn="ctr">
              <a:defRPr sz="4000">
                <a:latin typeface="Twinkl SemiBold" pitchFamily="2" charset="0"/>
              </a:defRPr>
            </a:lvl1pPr>
          </a:lstStyle>
          <a:p>
            <a:r>
              <a:rPr lang="en-US" dirty="0"/>
              <a:t>Click to edit Master title style</a:t>
            </a:r>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Twinkl" pitchFamily="2" charset="0"/>
                <a:ea typeface="Twinkl"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07917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2" charset="0"/>
              </a:rPr>
              <a:t> </a:t>
            </a:r>
          </a:p>
        </p:txBody>
      </p:sp>
      <p:pic>
        <p:nvPicPr>
          <p:cNvPr id="5" name="Picture 1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486775" y="6700838"/>
            <a:ext cx="58578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198" y="485773"/>
            <a:ext cx="8220075" cy="1595581"/>
          </a:xfrm>
        </p:spPr>
        <p:txBody>
          <a:bodyPr>
            <a:normAutofit/>
          </a:bodyPr>
          <a:lstStyle>
            <a:lvl1pPr>
              <a:defRPr sz="4000" b="1">
                <a:latin typeface="Twinkl SemiBold" pitchFamily="2" charset="0"/>
              </a:defRPr>
            </a:lvl1pPr>
          </a:lstStyle>
          <a:p>
            <a:r>
              <a:rPr lang="en-US" dirty="0"/>
              <a:t>Click to edit Master title style</a:t>
            </a:r>
          </a:p>
        </p:txBody>
      </p:sp>
      <p:sp>
        <p:nvSpPr>
          <p:cNvPr id="3" name="Content Placeholder 2"/>
          <p:cNvSpPr>
            <a:spLocks noGrp="1"/>
          </p:cNvSpPr>
          <p:nvPr>
            <p:ph idx="1"/>
          </p:nvPr>
        </p:nvSpPr>
        <p:spPr>
          <a:xfrm>
            <a:off x="457197" y="2153354"/>
            <a:ext cx="8220075" cy="4242683"/>
          </a:xfrm>
        </p:spPr>
        <p:txBody>
          <a:bodyPr/>
          <a:lstStyle>
            <a:lvl1pPr>
              <a:defRPr sz="1800">
                <a:latin typeface="Twinkl" pitchFamily="2" charset="0"/>
                <a:ea typeface="Twinkl" pitchFamily="2" charset="0"/>
              </a:defRPr>
            </a:lvl1pPr>
            <a:lvl2pPr>
              <a:defRPr sz="1600">
                <a:latin typeface="Twinkl" pitchFamily="2" charset="0"/>
                <a:ea typeface="Twinkl" pitchFamily="2" charset="0"/>
              </a:defRPr>
            </a:lvl2pPr>
            <a:lvl3pPr>
              <a:defRPr sz="1400">
                <a:latin typeface="Twinkl" pitchFamily="2" charset="0"/>
                <a:ea typeface="Twinkl" pitchFamily="2" charset="0"/>
              </a:defRPr>
            </a:lvl3pPr>
            <a:lvl4pPr>
              <a:defRPr sz="1400">
                <a:latin typeface="Twinkl" pitchFamily="2" charset="0"/>
                <a:ea typeface="Twinkl" pitchFamily="2" charset="0"/>
              </a:defRPr>
            </a:lvl4pPr>
            <a:lvl5pPr>
              <a:defRPr sz="1400">
                <a:latin typeface="Twinkl" pitchFamily="2" charset="0"/>
                <a:ea typeface="Twinkl"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3414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pic>
        <p:nvPicPr>
          <p:cNvPr id="4" name="Picture 1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453438" y="6700838"/>
            <a:ext cx="584200"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Twinkl SemiBold" pitchFamily="2" charset="0"/>
              </a:defRPr>
            </a:lvl1pPr>
          </a:lstStyle>
          <a:p>
            <a:r>
              <a:rPr lang="en-US" dirty="0"/>
              <a:t>Click to edit Master title style</a:t>
            </a:r>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Twinkl" pitchFamily="2" charset="0"/>
                <a:ea typeface="Twinkl" pitchFamily="2" charset="0"/>
              </a:defRPr>
            </a:lvl1pPr>
            <a:lvl2pPr>
              <a:defRPr sz="1600">
                <a:latin typeface="Twinkl" pitchFamily="2" charset="0"/>
                <a:ea typeface="Twinkl" pitchFamily="2" charset="0"/>
              </a:defRPr>
            </a:lvl2pPr>
            <a:lvl3pPr>
              <a:defRPr sz="1400">
                <a:latin typeface="Twinkl" pitchFamily="2" charset="0"/>
                <a:ea typeface="Twinkl" pitchFamily="2" charset="0"/>
              </a:defRPr>
            </a:lvl3pPr>
            <a:lvl4pPr>
              <a:defRPr sz="1400">
                <a:latin typeface="Twinkl" pitchFamily="2" charset="0"/>
                <a:ea typeface="Twinkl" pitchFamily="2" charset="0"/>
              </a:defRPr>
            </a:lvl4pPr>
            <a:lvl5pPr>
              <a:defRPr sz="1400">
                <a:latin typeface="Twinkl" pitchFamily="2" charset="0"/>
                <a:ea typeface="Twinkl"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9805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dirty="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dirty="0"/>
              <a:t>Click to edit Master text styles</a:t>
            </a:r>
          </a:p>
        </p:txBody>
      </p:sp>
    </p:spTree>
    <p:extLst>
      <p:ext uri="{BB962C8B-B14F-4D97-AF65-F5344CB8AC3E}">
        <p14:creationId xmlns:p14="http://schemas.microsoft.com/office/powerpoint/2010/main" val="1665147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137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453438" y="6700838"/>
            <a:ext cx="584200"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404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1" r:id="rId4"/>
    <p:sldLayoutId id="2147483672" r:id="rId5"/>
    <p:sldLayoutId id="2147483676" r:id="rId6"/>
  </p:sldLayoutIdLst>
  <p:txStyles>
    <p:titleStyle>
      <a:lvl1pPr algn="l" rtl="0" fontAlgn="base">
        <a:lnSpc>
          <a:spcPct val="90000"/>
        </a:lnSpc>
        <a:spcBef>
          <a:spcPct val="0"/>
        </a:spcBef>
        <a:spcAft>
          <a:spcPct val="0"/>
        </a:spcAft>
        <a:defRPr sz="4000" kern="1200">
          <a:solidFill>
            <a:srgbClr val="1C1C1C"/>
          </a:solidFill>
          <a:latin typeface="Twinkl SemiBold" pitchFamily="2" charset="0"/>
          <a:ea typeface="+mj-ea"/>
          <a:cs typeface="+mj-cs"/>
        </a:defRPr>
      </a:lvl1pPr>
      <a:lvl2pPr algn="l" rtl="0" fontAlgn="base">
        <a:lnSpc>
          <a:spcPct val="90000"/>
        </a:lnSpc>
        <a:spcBef>
          <a:spcPct val="0"/>
        </a:spcBef>
        <a:spcAft>
          <a:spcPct val="0"/>
        </a:spcAft>
        <a:defRPr sz="4000">
          <a:solidFill>
            <a:srgbClr val="1C1C1C"/>
          </a:solidFill>
          <a:latin typeface="Twinkl SemiBold" pitchFamily="2" charset="0"/>
        </a:defRPr>
      </a:lvl2pPr>
      <a:lvl3pPr algn="l" rtl="0" fontAlgn="base">
        <a:lnSpc>
          <a:spcPct val="90000"/>
        </a:lnSpc>
        <a:spcBef>
          <a:spcPct val="0"/>
        </a:spcBef>
        <a:spcAft>
          <a:spcPct val="0"/>
        </a:spcAft>
        <a:defRPr sz="4000">
          <a:solidFill>
            <a:srgbClr val="1C1C1C"/>
          </a:solidFill>
          <a:latin typeface="Twinkl SemiBold" pitchFamily="2" charset="0"/>
        </a:defRPr>
      </a:lvl3pPr>
      <a:lvl4pPr algn="l" rtl="0" fontAlgn="base">
        <a:lnSpc>
          <a:spcPct val="90000"/>
        </a:lnSpc>
        <a:spcBef>
          <a:spcPct val="0"/>
        </a:spcBef>
        <a:spcAft>
          <a:spcPct val="0"/>
        </a:spcAft>
        <a:defRPr sz="4000">
          <a:solidFill>
            <a:srgbClr val="1C1C1C"/>
          </a:solidFill>
          <a:latin typeface="Twinkl SemiBold" pitchFamily="2" charset="0"/>
        </a:defRPr>
      </a:lvl4pPr>
      <a:lvl5pPr algn="l" rtl="0" fontAlgn="base">
        <a:lnSpc>
          <a:spcPct val="90000"/>
        </a:lnSpc>
        <a:spcBef>
          <a:spcPct val="0"/>
        </a:spcBef>
        <a:spcAft>
          <a:spcPct val="0"/>
        </a:spcAft>
        <a:defRPr sz="4000">
          <a:solidFill>
            <a:srgbClr val="1C1C1C"/>
          </a:solidFill>
          <a:latin typeface="Twinkl SemiBold" pitchFamily="2" charset="0"/>
        </a:defRPr>
      </a:lvl5pPr>
      <a:lvl6pPr marL="457200" algn="l" rtl="0" fontAlgn="base">
        <a:lnSpc>
          <a:spcPct val="90000"/>
        </a:lnSpc>
        <a:spcBef>
          <a:spcPct val="0"/>
        </a:spcBef>
        <a:spcAft>
          <a:spcPct val="0"/>
        </a:spcAft>
        <a:defRPr sz="4000">
          <a:solidFill>
            <a:srgbClr val="1C1C1C"/>
          </a:solidFill>
          <a:latin typeface="Twinkl SemiBold" pitchFamily="2" charset="0"/>
        </a:defRPr>
      </a:lvl6pPr>
      <a:lvl7pPr marL="914400" algn="l" rtl="0" fontAlgn="base">
        <a:lnSpc>
          <a:spcPct val="90000"/>
        </a:lnSpc>
        <a:spcBef>
          <a:spcPct val="0"/>
        </a:spcBef>
        <a:spcAft>
          <a:spcPct val="0"/>
        </a:spcAft>
        <a:defRPr sz="4000">
          <a:solidFill>
            <a:srgbClr val="1C1C1C"/>
          </a:solidFill>
          <a:latin typeface="Twinkl SemiBold" pitchFamily="2" charset="0"/>
        </a:defRPr>
      </a:lvl7pPr>
      <a:lvl8pPr marL="1371600" algn="l" rtl="0" fontAlgn="base">
        <a:lnSpc>
          <a:spcPct val="90000"/>
        </a:lnSpc>
        <a:spcBef>
          <a:spcPct val="0"/>
        </a:spcBef>
        <a:spcAft>
          <a:spcPct val="0"/>
        </a:spcAft>
        <a:defRPr sz="4000">
          <a:solidFill>
            <a:srgbClr val="1C1C1C"/>
          </a:solidFill>
          <a:latin typeface="Twinkl SemiBold" pitchFamily="2" charset="0"/>
        </a:defRPr>
      </a:lvl8pPr>
      <a:lvl9pPr marL="1828800" algn="l" rtl="0" fontAlgn="base">
        <a:lnSpc>
          <a:spcPct val="90000"/>
        </a:lnSpc>
        <a:spcBef>
          <a:spcPct val="0"/>
        </a:spcBef>
        <a:spcAft>
          <a:spcPct val="0"/>
        </a:spcAft>
        <a:defRPr sz="4000">
          <a:solidFill>
            <a:srgbClr val="1C1C1C"/>
          </a:solidFill>
          <a:latin typeface="Twinkl SemiBold" pitchFamily="2"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Twinkl" pitchFamily="2" charset="0"/>
          <a:cs typeface="Twinkl" pitchFamily="2" charset="0"/>
        </a:defRPr>
      </a:lvl1pPr>
      <a:lvl2pPr marL="685800" indent="-228600" algn="l" rtl="0" fontAlgn="base">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Twinkl" pitchFamily="2" charset="0"/>
          <a:cs typeface="Twinkl" pitchFamily="2" charset="0"/>
        </a:defRPr>
      </a:lvl2pPr>
      <a:lvl3pPr marL="11430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Twinkl" pitchFamily="2" charset="0"/>
          <a:cs typeface="Twinkl" pitchFamily="2" charset="0"/>
        </a:defRPr>
      </a:lvl3pPr>
      <a:lvl4pPr marL="16002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Twinkl" pitchFamily="2" charset="0"/>
          <a:cs typeface="Twinkl" pitchFamily="2" charset="0"/>
        </a:defRPr>
      </a:lvl4pPr>
      <a:lvl5pPr marL="20574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Twinkl" pitchFamily="2" charset="0"/>
          <a:cs typeface="Twinkl"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wav"/><Relationship Id="rId7" Type="http://schemas.openxmlformats.org/officeDocument/2006/relationships/image" Target="../media/image1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9.png"/><Relationship Id="rId5" Type="http://schemas.openxmlformats.org/officeDocument/2006/relationships/slideLayout" Target="../slideLayouts/slideLayout2.xml"/><Relationship Id="rId10" Type="http://schemas.openxmlformats.org/officeDocument/2006/relationships/image" Target="../media/image11.png"/><Relationship Id="rId4" Type="http://schemas.openxmlformats.org/officeDocument/2006/relationships/audio" Target="../media/media2.wav"/><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audio" Target="../media/media5.wav"/><Relationship Id="rId13" Type="http://schemas.openxmlformats.org/officeDocument/2006/relationships/image" Target="../media/image15.png"/><Relationship Id="rId3" Type="http://schemas.microsoft.com/office/2007/relationships/media" Target="../media/media4.wav"/><Relationship Id="rId7" Type="http://schemas.microsoft.com/office/2007/relationships/media" Target="../media/media5.wav"/><Relationship Id="rId12" Type="http://schemas.openxmlformats.org/officeDocument/2006/relationships/image" Target="../media/image14.png"/><Relationship Id="rId2" Type="http://schemas.openxmlformats.org/officeDocument/2006/relationships/audio" Target="../media/media3.wav"/><Relationship Id="rId16" Type="http://schemas.openxmlformats.org/officeDocument/2006/relationships/image" Target="../media/image11.png"/><Relationship Id="rId1" Type="http://schemas.microsoft.com/office/2007/relationships/media" Target="../media/media3.wav"/><Relationship Id="rId6" Type="http://schemas.openxmlformats.org/officeDocument/2006/relationships/audio" Target="../media/media2.wav"/><Relationship Id="rId11" Type="http://schemas.openxmlformats.org/officeDocument/2006/relationships/image" Target="../media/image13.png"/><Relationship Id="rId5" Type="http://schemas.microsoft.com/office/2007/relationships/media" Target="../media/media2.wav"/><Relationship Id="rId1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audio" Target="../media/media4.wav"/><Relationship Id="rId9" Type="http://schemas.openxmlformats.org/officeDocument/2006/relationships/slideLayout" Target="../slideLayouts/slideLayout2.xml"/><Relationship Id="rId1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Twinkl Logo"/>
          <p:cNvPicPr>
            <a:picLocks noChangeAspect="1"/>
          </p:cNvPicPr>
          <p:nvPr/>
        </p:nvPicPr>
        <p:blipFill>
          <a:blip r:embed="rId2" cstate="screen">
            <a:grayscl/>
            <a:biLevel thresh="50000"/>
            <a:extLst>
              <a:ext uri="{28A0092B-C50C-407E-A947-70E740481C1C}">
                <a14:useLocalDpi xmlns:a14="http://schemas.microsoft.com/office/drawing/2010/main"/>
              </a:ext>
            </a:extLst>
          </a:blip>
          <a:srcRect/>
          <a:stretch>
            <a:fillRect/>
          </a:stretch>
        </p:blipFill>
        <p:spPr bwMode="auto">
          <a:xfrm>
            <a:off x="4278313" y="5719763"/>
            <a:ext cx="587375"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1709738"/>
            <a:ext cx="9144000" cy="1422400"/>
          </a:xfrm>
          <a:prstGeom prst="rect">
            <a:avLst/>
          </a:prstGeom>
          <a:solidFill>
            <a:srgbClr val="FEFB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 name="Rectangle 13"/>
          <p:cNvSpPr/>
          <p:nvPr/>
        </p:nvSpPr>
        <p:spPr>
          <a:xfrm>
            <a:off x="0" y="1778000"/>
            <a:ext cx="9144000" cy="1284288"/>
          </a:xfrm>
          <a:prstGeom prst="rect">
            <a:avLst/>
          </a:prstGeom>
          <a:solidFill>
            <a:srgbClr val="69C7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221" name="Title 7"/>
          <p:cNvSpPr>
            <a:spLocks/>
          </p:cNvSpPr>
          <p:nvPr/>
        </p:nvSpPr>
        <p:spPr bwMode="auto">
          <a:xfrm>
            <a:off x="628650" y="1757363"/>
            <a:ext cx="7886700" cy="1325562"/>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nchorCtr="1"/>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lnSpc>
                <a:spcPct val="90000"/>
              </a:lnSpc>
            </a:pPr>
            <a:r>
              <a:rPr lang="fr-FR" altLang="en-US" sz="4000">
                <a:solidFill>
                  <a:schemeClr val="bg1"/>
                </a:solidFill>
                <a:latin typeface="Twinkl SemiBold" pitchFamily="2" charset="0"/>
              </a:rPr>
              <a:t>Qu’est-ce qui ne va pas ?</a:t>
            </a:r>
            <a:br>
              <a:rPr lang="en-GB" altLang="en-US" sz="4000">
                <a:solidFill>
                  <a:schemeClr val="bg1"/>
                </a:solidFill>
                <a:latin typeface="Twinkl SemiBold" pitchFamily="2" charset="0"/>
              </a:rPr>
            </a:br>
            <a:r>
              <a:rPr lang="en-GB" altLang="en-US" sz="2800">
                <a:solidFill>
                  <a:schemeClr val="bg1"/>
                </a:solidFill>
                <a:latin typeface="Twinkl SemiBold" pitchFamily="2" charset="0"/>
              </a:rPr>
              <a:t>(What’s the Matter?)</a:t>
            </a:r>
            <a:endParaRPr lang="en-GB" altLang="en-US" sz="4000">
              <a:solidFill>
                <a:schemeClr val="bg1"/>
              </a:solidFill>
              <a:latin typeface="Twinkl SemiBold"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FAA5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 name="Rectangle 3"/>
          <p:cNvSpPr/>
          <p:nvPr/>
        </p:nvSpPr>
        <p:spPr>
          <a:xfrm>
            <a:off x="0" y="1108075"/>
            <a:ext cx="6362700" cy="1447800"/>
          </a:xfrm>
          <a:prstGeom prst="rect">
            <a:avLst/>
          </a:prstGeom>
          <a:solidFill>
            <a:srgbClr val="FEFB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436" name="TextBox 6"/>
          <p:cNvSpPr txBox="1">
            <a:spLocks noChangeArrowheads="1"/>
          </p:cNvSpPr>
          <p:nvPr/>
        </p:nvSpPr>
        <p:spPr bwMode="auto">
          <a:xfrm>
            <a:off x="239713" y="1130300"/>
            <a:ext cx="54244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eaLnBrk="1" hangingPunct="1"/>
            <a:r>
              <a:rPr lang="en-GB" altLang="en-US" sz="4000">
                <a:latin typeface="Twinkl SemiBold" pitchFamily="2" charset="0"/>
              </a:rPr>
              <a:t>Une journée fatigante pour Docteur Santé.</a:t>
            </a:r>
          </a:p>
        </p:txBody>
      </p:sp>
      <p:pic>
        <p:nvPicPr>
          <p:cNvPr id="18437"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43325" y="741363"/>
            <a:ext cx="5476875" cy="611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p:cNvPicPr>
          <p:nvPr/>
        </p:nvPicPr>
        <p:blipFill>
          <a:blip r:embed="rId3" cstate="screen">
            <a:extLst>
              <a:ext uri="{28A0092B-C50C-407E-A947-70E740481C1C}">
                <a14:useLocalDpi xmlns:a14="http://schemas.microsoft.com/office/drawing/2010/main"/>
              </a:ext>
            </a:extLst>
          </a:blip>
          <a:srcRect t="-139" b="-139"/>
          <a:stretch>
            <a:fillRect/>
          </a:stretch>
        </p:blipFill>
        <p:spPr bwMode="auto">
          <a:xfrm>
            <a:off x="0" y="-9525"/>
            <a:ext cx="916305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32725" y="1412875"/>
            <a:ext cx="55562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44700" y="1663700"/>
            <a:ext cx="4830763"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a:off x="493713" y="512763"/>
            <a:ext cx="1943100" cy="1944687"/>
          </a:xfrm>
          <a:prstGeom prst="ellipse">
            <a:avLst/>
          </a:prstGeom>
          <a:solidFill>
            <a:srgbClr val="FEF0D7"/>
          </a:solidFill>
          <a:ln w="28575">
            <a:solidFill>
              <a:srgbClr val="FAA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TextBox 6"/>
          <p:cNvSpPr txBox="1">
            <a:spLocks noChangeArrowheads="1"/>
          </p:cNvSpPr>
          <p:nvPr/>
        </p:nvSpPr>
        <p:spPr bwMode="auto">
          <a:xfrm>
            <a:off x="239713" y="1130300"/>
            <a:ext cx="2451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r>
              <a:rPr lang="en-GB" altLang="en-US" sz="2000">
                <a:latin typeface="Twinkl" pitchFamily="2" charset="0"/>
              </a:rPr>
              <a:t>Voici Docteur</a:t>
            </a:r>
          </a:p>
          <a:p>
            <a:pPr algn="ctr" eaLnBrk="1" hangingPunct="1"/>
            <a:r>
              <a:rPr lang="en-GB" altLang="en-US" sz="2000">
                <a:latin typeface="Twinkl" pitchFamily="2" charset="0"/>
              </a:rPr>
              <a:t>Santé. Elle dort.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25" y="0"/>
            <a:ext cx="92202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781376">
            <a:off x="3935413" y="2203450"/>
            <a:ext cx="2198687"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503238" y="512763"/>
            <a:ext cx="1944687" cy="1944687"/>
          </a:xfrm>
          <a:prstGeom prst="ellipse">
            <a:avLst/>
          </a:prstGeom>
          <a:solidFill>
            <a:srgbClr val="FEF0D7"/>
          </a:solidFill>
          <a:ln w="28575">
            <a:solidFill>
              <a:srgbClr val="FAA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 name="TextBox 2"/>
          <p:cNvSpPr txBox="1">
            <a:spLocks noChangeArrowheads="1"/>
          </p:cNvSpPr>
          <p:nvPr/>
        </p:nvSpPr>
        <p:spPr bwMode="auto">
          <a:xfrm>
            <a:off x="568325" y="976313"/>
            <a:ext cx="18145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r>
              <a:rPr lang="en-GB" altLang="en-US" sz="2000">
                <a:latin typeface="Twinkl" pitchFamily="2" charset="0"/>
              </a:rPr>
              <a:t>À six heures du matin, le réveil sonne.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p:cNvPicPr>
          <p:nvPr/>
        </p:nvPicPr>
        <p:blipFill>
          <a:blip r:embed="rId3" cstate="screen">
            <a:extLst>
              <a:ext uri="{28A0092B-C50C-407E-A947-70E740481C1C}">
                <a14:useLocalDpi xmlns:a14="http://schemas.microsoft.com/office/drawing/2010/main"/>
              </a:ext>
            </a:extLst>
          </a:blip>
          <a:srcRect t="-139" b="-139"/>
          <a:stretch>
            <a:fillRect/>
          </a:stretch>
        </p:blipFill>
        <p:spPr bwMode="auto">
          <a:xfrm>
            <a:off x="0" y="-9525"/>
            <a:ext cx="916305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32725" y="1412875"/>
            <a:ext cx="55562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24063" y="1646238"/>
            <a:ext cx="4872037"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517525" y="544513"/>
            <a:ext cx="1943100" cy="1943100"/>
          </a:xfrm>
          <a:prstGeom prst="ellipse">
            <a:avLst/>
          </a:prstGeom>
          <a:solidFill>
            <a:srgbClr val="FEF0D7"/>
          </a:solidFill>
          <a:ln w="28575">
            <a:solidFill>
              <a:srgbClr val="FAA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 name="TextBox 2"/>
          <p:cNvSpPr txBox="1">
            <a:spLocks noChangeArrowheads="1"/>
          </p:cNvSpPr>
          <p:nvPr/>
        </p:nvSpPr>
        <p:spPr bwMode="auto">
          <a:xfrm>
            <a:off x="503238" y="1162050"/>
            <a:ext cx="1971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r>
              <a:rPr lang="en-GB" altLang="en-US" sz="2000">
                <a:latin typeface="Twinkl" pitchFamily="2" charset="0"/>
              </a:rPr>
              <a:t>Elle se lève. Elle est fatiguée.</a:t>
            </a:r>
          </a:p>
        </p:txBody>
      </p:sp>
      <p:pic>
        <p:nvPicPr>
          <p:cNvPr id="24583" name="Picture 6"/>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074863" y="947738"/>
            <a:ext cx="228600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429000"/>
          </a:xfrm>
          <a:prstGeom prst="rect">
            <a:avLst/>
          </a:prstGeom>
          <a:solidFill>
            <a:srgbClr val="FDF9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26627"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205163"/>
            <a:ext cx="9153525"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517525" y="544513"/>
            <a:ext cx="1943100" cy="1943100"/>
          </a:xfrm>
          <a:prstGeom prst="ellipse">
            <a:avLst/>
          </a:prstGeom>
          <a:solidFill>
            <a:srgbClr val="FEF0D7"/>
          </a:solidFill>
          <a:ln w="28575">
            <a:solidFill>
              <a:srgbClr val="FAA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 name="TextBox 2"/>
          <p:cNvSpPr txBox="1">
            <a:spLocks noChangeArrowheads="1"/>
          </p:cNvSpPr>
          <p:nvPr/>
        </p:nvSpPr>
        <p:spPr bwMode="auto">
          <a:xfrm>
            <a:off x="638175" y="1162050"/>
            <a:ext cx="1701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r>
              <a:rPr lang="en-GB" altLang="en-US" sz="2000">
                <a:latin typeface="Twinkl" pitchFamily="2" charset="0"/>
              </a:rPr>
              <a:t>Elle prend une douche.</a:t>
            </a:r>
          </a:p>
        </p:txBody>
      </p:sp>
      <p:pic>
        <p:nvPicPr>
          <p:cNvPr id="26630" name="Picture 4"/>
          <p:cNvPicPr>
            <a:picLocks noChangeAspect="1"/>
          </p:cNvPicPr>
          <p:nvPr/>
        </p:nvPicPr>
        <p:blipFill>
          <a:blip r:embed="rId4" cstate="screen">
            <a:extLst>
              <a:ext uri="{28A0092B-C50C-407E-A947-70E740481C1C}">
                <a14:useLocalDpi xmlns:a14="http://schemas.microsoft.com/office/drawing/2010/main"/>
              </a:ext>
            </a:extLst>
          </a:blip>
          <a:srcRect b="-1289"/>
          <a:stretch>
            <a:fillRect/>
          </a:stretch>
        </p:blipFill>
        <p:spPr bwMode="auto">
          <a:xfrm>
            <a:off x="2887663" y="-14288"/>
            <a:ext cx="6270625" cy="680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3429000"/>
          </a:xfrm>
          <a:prstGeom prst="rect">
            <a:avLst/>
          </a:prstGeom>
          <a:solidFill>
            <a:srgbClr val="FDF9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28675"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205163"/>
            <a:ext cx="9153525"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517525" y="544513"/>
            <a:ext cx="1943100" cy="1943100"/>
          </a:xfrm>
          <a:prstGeom prst="ellipse">
            <a:avLst/>
          </a:prstGeom>
          <a:solidFill>
            <a:srgbClr val="FEF0D7"/>
          </a:solidFill>
          <a:ln w="28575">
            <a:solidFill>
              <a:srgbClr val="FAA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 name="TextBox 2"/>
          <p:cNvSpPr txBox="1">
            <a:spLocks noChangeArrowheads="1"/>
          </p:cNvSpPr>
          <p:nvPr/>
        </p:nvSpPr>
        <p:spPr bwMode="auto">
          <a:xfrm>
            <a:off x="608013" y="1008063"/>
            <a:ext cx="17621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r>
              <a:rPr lang="en-GB" altLang="en-US" sz="2000">
                <a:latin typeface="Twinkl" pitchFamily="2" charset="0"/>
              </a:rPr>
              <a:t>Mais elle est toujours fatiguée.</a:t>
            </a:r>
          </a:p>
        </p:txBody>
      </p:sp>
      <p:pic>
        <p:nvPicPr>
          <p:cNvPr id="28678"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44800" y="-14288"/>
            <a:ext cx="6313488" cy="674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82788" y="219075"/>
            <a:ext cx="2955925" cy="666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755650" cy="4513263"/>
          </a:xfrm>
          <a:prstGeom prst="rect">
            <a:avLst/>
          </a:prstGeom>
          <a:solidFill>
            <a:srgbClr val="FFEB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 name="Rectangle 13"/>
          <p:cNvSpPr/>
          <p:nvPr/>
        </p:nvSpPr>
        <p:spPr>
          <a:xfrm>
            <a:off x="7742238" y="-14288"/>
            <a:ext cx="1401762" cy="5399088"/>
          </a:xfrm>
          <a:prstGeom prst="rect">
            <a:avLst/>
          </a:prstGeom>
          <a:solidFill>
            <a:srgbClr val="FFEB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 name="Rectangle 14"/>
          <p:cNvSpPr/>
          <p:nvPr/>
        </p:nvSpPr>
        <p:spPr>
          <a:xfrm rot="203019">
            <a:off x="7488238" y="5130800"/>
            <a:ext cx="1800225" cy="1830388"/>
          </a:xfrm>
          <a:prstGeom prst="rect">
            <a:avLst/>
          </a:prstGeom>
          <a:solidFill>
            <a:srgbClr val="DEB6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30725" name="Picture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650" y="-14288"/>
            <a:ext cx="6996113" cy="690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1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17738" y="4610100"/>
            <a:ext cx="38322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6273800" y="3992563"/>
            <a:ext cx="2100263" cy="2100262"/>
          </a:xfrm>
          <a:prstGeom prst="ellipse">
            <a:avLst/>
          </a:prstGeom>
          <a:solidFill>
            <a:srgbClr val="FEF0D7"/>
          </a:solidFill>
          <a:ln w="28575">
            <a:solidFill>
              <a:srgbClr val="FAA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TextBox 5"/>
          <p:cNvSpPr txBox="1">
            <a:spLocks noChangeArrowheads="1"/>
          </p:cNvSpPr>
          <p:nvPr/>
        </p:nvSpPr>
        <p:spPr bwMode="auto">
          <a:xfrm>
            <a:off x="6235700" y="4630738"/>
            <a:ext cx="21764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r>
              <a:rPr lang="en-GB" altLang="en-US" sz="2000">
                <a:latin typeface="Twinkl" pitchFamily="2" charset="0"/>
              </a:rPr>
              <a:t>…mais elle est toujours fatiguée.</a:t>
            </a:r>
          </a:p>
        </p:txBody>
      </p:sp>
      <p:sp>
        <p:nvSpPr>
          <p:cNvPr id="7" name="Oval 6"/>
          <p:cNvSpPr/>
          <p:nvPr/>
        </p:nvSpPr>
        <p:spPr>
          <a:xfrm>
            <a:off x="509588" y="544513"/>
            <a:ext cx="2025650" cy="2024062"/>
          </a:xfrm>
          <a:prstGeom prst="ellipse">
            <a:avLst/>
          </a:prstGeom>
          <a:solidFill>
            <a:srgbClr val="FEF0D7"/>
          </a:solidFill>
          <a:ln w="28575">
            <a:solidFill>
              <a:srgbClr val="FAA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TextBox 4"/>
          <p:cNvSpPr txBox="1">
            <a:spLocks noChangeArrowheads="1"/>
          </p:cNvSpPr>
          <p:nvPr/>
        </p:nvSpPr>
        <p:spPr bwMode="auto">
          <a:xfrm>
            <a:off x="550863" y="947738"/>
            <a:ext cx="19431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r>
              <a:rPr lang="en-GB" altLang="en-US" sz="2000">
                <a:latin typeface="Twinkl" pitchFamily="2" charset="0"/>
              </a:rPr>
              <a:t>Puis, elle mange son petit déjeuner… </a:t>
            </a:r>
          </a:p>
        </p:txBody>
      </p:sp>
      <p:sp>
        <p:nvSpPr>
          <p:cNvPr id="18" name="Freeform 17"/>
          <p:cNvSpPr/>
          <p:nvPr/>
        </p:nvSpPr>
        <p:spPr>
          <a:xfrm rot="11164940">
            <a:off x="-498475" y="4487863"/>
            <a:ext cx="1795463" cy="2503487"/>
          </a:xfrm>
          <a:custGeom>
            <a:avLst/>
            <a:gdLst>
              <a:gd name="connsiteX0" fmla="*/ 2434150 w 2434150"/>
              <a:gd name="connsiteY0" fmla="*/ 2503187 h 2503187"/>
              <a:gd name="connsiteX1" fmla="*/ 285129 w 2434150"/>
              <a:gd name="connsiteY1" fmla="*/ 2503187 h 2503187"/>
              <a:gd name="connsiteX2" fmla="*/ 417362 w 2434150"/>
              <a:gd name="connsiteY2" fmla="*/ 2333544 h 2503187"/>
              <a:gd name="connsiteX3" fmla="*/ 231016 w 2434150"/>
              <a:gd name="connsiteY3" fmla="*/ 2353400 h 2503187"/>
              <a:gd name="connsiteX4" fmla="*/ 0 w 2434150"/>
              <a:gd name="connsiteY4" fmla="*/ 185399 h 2503187"/>
              <a:gd name="connsiteX5" fmla="*/ 1739901 w 2434150"/>
              <a:gd name="connsiteY5" fmla="*/ 0 h 2503187"/>
              <a:gd name="connsiteX6" fmla="*/ 1938936 w 2434150"/>
              <a:gd name="connsiteY6" fmla="*/ 1867867 h 2503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4150" h="2503187">
                <a:moveTo>
                  <a:pt x="2434150" y="2503187"/>
                </a:moveTo>
                <a:lnTo>
                  <a:pt x="285129" y="2503187"/>
                </a:lnTo>
                <a:lnTo>
                  <a:pt x="417362" y="2333544"/>
                </a:lnTo>
                <a:lnTo>
                  <a:pt x="231016" y="2353400"/>
                </a:lnTo>
                <a:lnTo>
                  <a:pt x="0" y="185399"/>
                </a:lnTo>
                <a:lnTo>
                  <a:pt x="1739901" y="0"/>
                </a:lnTo>
                <a:lnTo>
                  <a:pt x="1938936" y="1867867"/>
                </a:lnTo>
                <a:close/>
              </a:path>
            </a:pathLst>
          </a:custGeom>
          <a:solidFill>
            <a:srgbClr val="DEB6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7"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0"/>
            <a:ext cx="92011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517525" y="544513"/>
            <a:ext cx="1943100" cy="1943100"/>
          </a:xfrm>
          <a:prstGeom prst="ellipse">
            <a:avLst/>
          </a:prstGeom>
          <a:solidFill>
            <a:srgbClr val="FEF0D7"/>
          </a:solidFill>
          <a:ln w="28575">
            <a:solidFill>
              <a:srgbClr val="FAA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 name="TextBox 2"/>
          <p:cNvSpPr txBox="1">
            <a:spLocks noChangeArrowheads="1"/>
          </p:cNvSpPr>
          <p:nvPr/>
        </p:nvSpPr>
        <p:spPr bwMode="auto">
          <a:xfrm>
            <a:off x="452438" y="1162050"/>
            <a:ext cx="20732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r>
              <a:rPr lang="en-GB" altLang="en-US" sz="2000">
                <a:latin typeface="Twinkl" pitchFamily="2" charset="0"/>
              </a:rPr>
              <a:t>Madame Santé est médecin.</a:t>
            </a:r>
          </a:p>
        </p:txBody>
      </p:sp>
      <p:pic>
        <p:nvPicPr>
          <p:cNvPr id="32773"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27663" y="1358900"/>
            <a:ext cx="1482725" cy="521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23813"/>
            <a:ext cx="9115425"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517525" y="544513"/>
            <a:ext cx="2312988" cy="2312987"/>
          </a:xfrm>
          <a:prstGeom prst="ellipse">
            <a:avLst/>
          </a:prstGeom>
          <a:solidFill>
            <a:srgbClr val="FEF0D7"/>
          </a:solidFill>
          <a:ln w="28575">
            <a:solidFill>
              <a:srgbClr val="FAA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TextBox 4"/>
          <p:cNvSpPr txBox="1">
            <a:spLocks noChangeArrowheads="1"/>
          </p:cNvSpPr>
          <p:nvPr/>
        </p:nvSpPr>
        <p:spPr bwMode="auto">
          <a:xfrm>
            <a:off x="534988" y="1193800"/>
            <a:ext cx="22764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r>
              <a:rPr lang="en-GB" altLang="en-US" sz="2000">
                <a:latin typeface="Twinkl" pitchFamily="2" charset="0"/>
              </a:rPr>
              <a:t>À huit heures, elle arrive au cabinet m</a:t>
            </a:r>
            <a:r>
              <a:rPr lang="en-GB" altLang="en-US" sz="2000"/>
              <a:t>é</a:t>
            </a:r>
            <a:r>
              <a:rPr lang="en-GB" altLang="en-US" sz="2000">
                <a:latin typeface="Twinkl" pitchFamily="2" charset="0"/>
              </a:rPr>
              <a:t>dical.</a:t>
            </a:r>
          </a:p>
        </p:txBody>
      </p:sp>
      <p:sp>
        <p:nvSpPr>
          <p:cNvPr id="7" name="Rounded Rectangular Callout 6"/>
          <p:cNvSpPr/>
          <p:nvPr/>
        </p:nvSpPr>
        <p:spPr>
          <a:xfrm>
            <a:off x="6627813" y="2105025"/>
            <a:ext cx="1673225" cy="623888"/>
          </a:xfrm>
          <a:prstGeom prst="wedgeRoundRectCallout">
            <a:avLst>
              <a:gd name="adj1" fmla="val -34705"/>
              <a:gd name="adj2" fmla="val 95058"/>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dirty="0">
                <a:solidFill>
                  <a:schemeClr val="tx1"/>
                </a:solidFill>
                <a:latin typeface="Twinkl" pitchFamily="2" charset="0"/>
              </a:rPr>
              <a:t>Bonjour</a:t>
            </a:r>
          </a:p>
        </p:txBody>
      </p:sp>
      <p:sp>
        <p:nvSpPr>
          <p:cNvPr id="8" name="Rounded Rectangular Callout 7"/>
          <p:cNvSpPr/>
          <p:nvPr/>
        </p:nvSpPr>
        <p:spPr>
          <a:xfrm>
            <a:off x="3149600" y="1393825"/>
            <a:ext cx="2424113" cy="814388"/>
          </a:xfrm>
          <a:prstGeom prst="wedgeRoundRectCallout">
            <a:avLst>
              <a:gd name="adj1" fmla="val 34441"/>
              <a:gd name="adj2" fmla="val 91376"/>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dirty="0">
                <a:solidFill>
                  <a:schemeClr val="tx1"/>
                </a:solidFill>
                <a:latin typeface="Twinkl" pitchFamily="2" charset="0"/>
              </a:rPr>
              <a:t>Bonjour! </a:t>
            </a:r>
            <a:r>
              <a:rPr lang="en-GB" sz="2400" dirty="0" err="1">
                <a:solidFill>
                  <a:schemeClr val="tx1"/>
                </a:solidFill>
                <a:latin typeface="Twinkl" pitchFamily="2" charset="0"/>
              </a:rPr>
              <a:t>Docteur</a:t>
            </a:r>
            <a:r>
              <a:rPr lang="en-GB" sz="2400" dirty="0">
                <a:solidFill>
                  <a:schemeClr val="tx1"/>
                </a:solidFill>
                <a:latin typeface="Twinkl" pitchFamily="2" charset="0"/>
              </a:rPr>
              <a:t> Santé !</a:t>
            </a:r>
          </a:p>
        </p:txBody>
      </p:sp>
      <p:grpSp>
        <p:nvGrpSpPr>
          <p:cNvPr id="34823" name="Group 8"/>
          <p:cNvGrpSpPr>
            <a:grpSpLocks/>
          </p:cNvGrpSpPr>
          <p:nvPr/>
        </p:nvGrpSpPr>
        <p:grpSpPr bwMode="auto">
          <a:xfrm>
            <a:off x="5422900" y="3225800"/>
            <a:ext cx="263525" cy="368300"/>
            <a:chOff x="4361543" y="3306123"/>
            <a:chExt cx="263950" cy="369332"/>
          </a:xfrm>
        </p:grpSpPr>
        <p:sp>
          <p:nvSpPr>
            <p:cNvPr id="3" name="Rectangle 2"/>
            <p:cNvSpPr/>
            <p:nvPr/>
          </p:nvSpPr>
          <p:spPr>
            <a:xfrm>
              <a:off x="4448997" y="3415968"/>
              <a:ext cx="117664" cy="163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TextBox 1"/>
            <p:cNvSpPr txBox="1"/>
            <p:nvPr/>
          </p:nvSpPr>
          <p:spPr>
            <a:xfrm>
              <a:off x="4361543" y="3306123"/>
              <a:ext cx="263950" cy="369332"/>
            </a:xfrm>
            <a:prstGeom prst="rect">
              <a:avLst/>
            </a:prstGeom>
            <a:noFill/>
          </p:spPr>
          <p:txBody>
            <a:bodyPr>
              <a:spAutoFit/>
            </a:bodyPr>
            <a:lstStyle/>
            <a:p>
              <a:pPr eaLnBrk="1" fontAlgn="auto" hangingPunct="1">
                <a:spcBef>
                  <a:spcPts val="0"/>
                </a:spcBef>
                <a:spcAft>
                  <a:spcPts val="0"/>
                </a:spcAft>
                <a:defRPr/>
              </a:pPr>
              <a:r>
                <a:rPr lang="en-GB" dirty="0">
                  <a:solidFill>
                    <a:schemeClr val="tx1">
                      <a:lumMod val="90000"/>
                      <a:lumOff val="10000"/>
                    </a:schemeClr>
                  </a:solidFill>
                  <a:latin typeface="Twinkl SemiBold" pitchFamily="2" charset="0"/>
                </a:rPr>
                <a:t>é</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nodeType="afterGroup">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46300"/>
            <a:ext cx="5724525" cy="461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36867"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58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517525" y="544513"/>
            <a:ext cx="2312988" cy="2312987"/>
          </a:xfrm>
          <a:prstGeom prst="ellipse">
            <a:avLst/>
          </a:prstGeom>
          <a:solidFill>
            <a:srgbClr val="FEF0D7"/>
          </a:solidFill>
          <a:ln w="28575">
            <a:solidFill>
              <a:srgbClr val="FAA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TextBox 4"/>
          <p:cNvSpPr txBox="1">
            <a:spLocks noChangeArrowheads="1"/>
          </p:cNvSpPr>
          <p:nvPr/>
        </p:nvSpPr>
        <p:spPr bwMode="auto">
          <a:xfrm>
            <a:off x="534988" y="1317625"/>
            <a:ext cx="22764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r>
              <a:rPr lang="en-GB" altLang="en-US" sz="2000">
                <a:latin typeface="Twinkl" pitchFamily="2" charset="0"/>
              </a:rPr>
              <a:t>Aujourd’hui, il y a beaucoup de gens malades.</a:t>
            </a:r>
          </a:p>
        </p:txBody>
      </p:sp>
      <p:grpSp>
        <p:nvGrpSpPr>
          <p:cNvPr id="36870" name="Group 5"/>
          <p:cNvGrpSpPr>
            <a:grpSpLocks/>
          </p:cNvGrpSpPr>
          <p:nvPr/>
        </p:nvGrpSpPr>
        <p:grpSpPr bwMode="auto">
          <a:xfrm>
            <a:off x="5141913" y="3232150"/>
            <a:ext cx="263525" cy="369888"/>
            <a:chOff x="4361543" y="3306123"/>
            <a:chExt cx="263950" cy="369332"/>
          </a:xfrm>
        </p:grpSpPr>
        <p:sp>
          <p:nvSpPr>
            <p:cNvPr id="7" name="Rectangle 6"/>
            <p:cNvSpPr/>
            <p:nvPr/>
          </p:nvSpPr>
          <p:spPr>
            <a:xfrm>
              <a:off x="4448996" y="3415496"/>
              <a:ext cx="117664" cy="164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 name="TextBox 7"/>
            <p:cNvSpPr txBox="1"/>
            <p:nvPr/>
          </p:nvSpPr>
          <p:spPr>
            <a:xfrm>
              <a:off x="4361543" y="3306123"/>
              <a:ext cx="263950" cy="369332"/>
            </a:xfrm>
            <a:prstGeom prst="rect">
              <a:avLst/>
            </a:prstGeom>
            <a:noFill/>
          </p:spPr>
          <p:txBody>
            <a:bodyPr>
              <a:spAutoFit/>
            </a:bodyPr>
            <a:lstStyle/>
            <a:p>
              <a:pPr eaLnBrk="1" fontAlgn="auto" hangingPunct="1">
                <a:spcBef>
                  <a:spcPts val="0"/>
                </a:spcBef>
                <a:spcAft>
                  <a:spcPts val="0"/>
                </a:spcAft>
                <a:defRPr/>
              </a:pPr>
              <a:r>
                <a:rPr lang="en-GB" dirty="0">
                  <a:solidFill>
                    <a:schemeClr val="tx1">
                      <a:lumMod val="90000"/>
                      <a:lumOff val="10000"/>
                    </a:schemeClr>
                  </a:solidFill>
                  <a:latin typeface="Twinkl SemiBold" pitchFamily="2" charset="0"/>
                </a:rPr>
                <a:t>é</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2" charset="0"/>
              </a:rPr>
              <a:t> </a:t>
            </a:r>
          </a:p>
        </p:txBody>
      </p:sp>
      <p:sp>
        <p:nvSpPr>
          <p:cNvPr id="24" name="Rounded Rectangle 2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2" charset="0"/>
              </a:rPr>
              <a:t> </a:t>
            </a:r>
          </a:p>
        </p:txBody>
      </p:sp>
      <p:sp>
        <p:nvSpPr>
          <p:cNvPr id="10244" name="Title 1"/>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eaLnBrk="1" hangingPunct="1">
              <a:lnSpc>
                <a:spcPct val="90000"/>
              </a:lnSpc>
            </a:pPr>
            <a:r>
              <a:rPr lang="en-US" altLang="en-US" sz="3600" b="1">
                <a:latin typeface="Twinkl SemiBold" pitchFamily="2" charset="0"/>
              </a:rPr>
              <a:t>Success Criteria</a:t>
            </a:r>
          </a:p>
        </p:txBody>
      </p:sp>
      <p:sp>
        <p:nvSpPr>
          <p:cNvPr id="10245" name="Title 1"/>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eaLnBrk="1" hangingPunct="1">
              <a:lnSpc>
                <a:spcPct val="90000"/>
              </a:lnSpc>
            </a:pPr>
            <a:r>
              <a:rPr lang="en-US" altLang="en-US" sz="3600" b="1">
                <a:latin typeface="Twinkl SemiBold" pitchFamily="2" charset="0"/>
              </a:rPr>
              <a:t>Aim</a:t>
            </a:r>
          </a:p>
        </p:txBody>
      </p:sp>
      <p:sp>
        <p:nvSpPr>
          <p:cNvPr id="10246" name="Content Placeholder 15"/>
          <p:cNvSpPr>
            <a:spLocks noGrp="1"/>
          </p:cNvSpPr>
          <p:nvPr>
            <p:ph idx="1"/>
          </p:nvPr>
        </p:nvSpPr>
        <p:spPr>
          <a:xfrm>
            <a:off x="628650" y="1127125"/>
            <a:ext cx="7886700" cy="1409700"/>
          </a:xfrm>
        </p:spPr>
        <p:txBody>
          <a:bodyPr/>
          <a:lstStyle/>
          <a:p>
            <a:pPr marL="0" indent="0">
              <a:buFont typeface="Arial" panose="020B0604020202020204" pitchFamily="34" charset="0"/>
              <a:buNone/>
            </a:pPr>
            <a:r>
              <a:rPr lang="en-GB" altLang="en-US"/>
              <a:t>I can follow a simple story, using known language to help me understand unfamiliar parts.</a:t>
            </a:r>
          </a:p>
        </p:txBody>
      </p:sp>
      <p:sp>
        <p:nvSpPr>
          <p:cNvPr id="10247" name="Content Placeholder 15"/>
          <p:cNvSpPr txBox="1">
            <a:spLocks/>
          </p:cNvSpPr>
          <p:nvPr/>
        </p:nvSpPr>
        <p:spPr bwMode="auto">
          <a:xfrm>
            <a:off x="628650" y="3467100"/>
            <a:ext cx="788670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r>
              <a:rPr lang="en-GB" altLang="en-US">
                <a:ea typeface="Sassoon Infant Rg" panose="02000503030000020003" pitchFamily="50" charset="0"/>
                <a:cs typeface="Sassoon Infant Rg" panose="02000503030000020003" pitchFamily="50" charset="0"/>
              </a:rPr>
              <a:t>I can follow a simple story.</a:t>
            </a:r>
          </a:p>
          <a:p>
            <a:pPr eaLnBrk="1" hangingPunct="1"/>
            <a:r>
              <a:rPr lang="en-GB" altLang="en-US">
                <a:ea typeface="Sassoon Infant Rg" panose="02000503030000020003" pitchFamily="50" charset="0"/>
                <a:cs typeface="Sassoon Infant Rg" panose="02000503030000020003" pitchFamily="50" charset="0"/>
              </a:rPr>
              <a:t>I can join in with repeated phrases.</a:t>
            </a:r>
          </a:p>
          <a:p>
            <a:pPr eaLnBrk="1" hangingPunct="1"/>
            <a:r>
              <a:rPr lang="en-GB" altLang="en-US">
                <a:ea typeface="Sassoon Infant Rg" panose="02000503030000020003" pitchFamily="50" charset="0"/>
                <a:cs typeface="Sassoon Infant Rg" panose="02000503030000020003" pitchFamily="50" charset="0"/>
              </a:rPr>
              <a:t>I can recognise known words and use them to help with new language.</a:t>
            </a:r>
          </a:p>
          <a:p>
            <a:pPr eaLnBrk="1" hangingPunct="1"/>
            <a:r>
              <a:rPr lang="en-GB" altLang="en-US">
                <a:ea typeface="Sassoon Infant Rg" panose="02000503030000020003" pitchFamily="50" charset="0"/>
                <a:cs typeface="Sassoon Infant Rg" panose="02000503030000020003" pitchFamily="50" charset="0"/>
              </a:rPr>
              <a:t>I can ask and answer questions about health.</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0"/>
            <a:ext cx="92011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517525" y="544513"/>
            <a:ext cx="2312988" cy="2312987"/>
          </a:xfrm>
          <a:prstGeom prst="ellipse">
            <a:avLst/>
          </a:prstGeom>
          <a:solidFill>
            <a:srgbClr val="FEF0D7"/>
          </a:solidFill>
          <a:ln w="28575">
            <a:solidFill>
              <a:srgbClr val="FAA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 name="TextBox 3"/>
          <p:cNvSpPr txBox="1">
            <a:spLocks noChangeArrowheads="1"/>
          </p:cNvSpPr>
          <p:nvPr/>
        </p:nvSpPr>
        <p:spPr bwMode="auto">
          <a:xfrm>
            <a:off x="534988" y="1347788"/>
            <a:ext cx="22764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r>
              <a:rPr lang="en-GB" altLang="en-US" sz="2000">
                <a:latin typeface="Twinkl" pitchFamily="2" charset="0"/>
              </a:rPr>
              <a:t>Voici Antoine. Il est malade.</a:t>
            </a:r>
          </a:p>
        </p:txBody>
      </p:sp>
      <p:pic>
        <p:nvPicPr>
          <p:cNvPr id="38917"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5538" y="2359025"/>
            <a:ext cx="2387600"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46300"/>
            <a:ext cx="5724525" cy="461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40963"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575" y="0"/>
            <a:ext cx="9172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3"/>
          <p:cNvSpPr/>
          <p:nvPr/>
        </p:nvSpPr>
        <p:spPr>
          <a:xfrm>
            <a:off x="3906838" y="1306513"/>
            <a:ext cx="2609850" cy="1001712"/>
          </a:xfrm>
          <a:prstGeom prst="wedgeRoundRectCallout">
            <a:avLst>
              <a:gd name="adj1" fmla="val -62212"/>
              <a:gd name="adj2" fmla="val 31205"/>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dirty="0" err="1">
                <a:solidFill>
                  <a:schemeClr val="tx1"/>
                </a:solidFill>
                <a:latin typeface="Twinkl" pitchFamily="2" charset="0"/>
              </a:rPr>
              <a:t>Qu'est-ce</a:t>
            </a:r>
            <a:r>
              <a:rPr lang="en-GB" sz="2400" dirty="0">
                <a:solidFill>
                  <a:schemeClr val="tx1"/>
                </a:solidFill>
                <a:latin typeface="Twinkl" pitchFamily="2" charset="0"/>
              </a:rPr>
              <a:t> qui ne </a:t>
            </a:r>
            <a:r>
              <a:rPr lang="en-GB" sz="2400" dirty="0" err="1">
                <a:solidFill>
                  <a:schemeClr val="tx1"/>
                </a:solidFill>
                <a:latin typeface="Twinkl" pitchFamily="2" charset="0"/>
              </a:rPr>
              <a:t>va</a:t>
            </a:r>
            <a:r>
              <a:rPr lang="en-GB" sz="2400" dirty="0">
                <a:solidFill>
                  <a:schemeClr val="tx1"/>
                </a:solidFill>
                <a:latin typeface="Twinkl" pitchFamily="2" charset="0"/>
              </a:rPr>
              <a:t> pas, Antoine ?</a:t>
            </a:r>
          </a:p>
        </p:txBody>
      </p:sp>
      <p:sp>
        <p:nvSpPr>
          <p:cNvPr id="5" name="Rounded Rectangular Callout 4"/>
          <p:cNvSpPr/>
          <p:nvPr/>
        </p:nvSpPr>
        <p:spPr>
          <a:xfrm>
            <a:off x="314325" y="1306513"/>
            <a:ext cx="1762125" cy="815975"/>
          </a:xfrm>
          <a:prstGeom prst="wedgeRoundRectCallout">
            <a:avLst>
              <a:gd name="adj1" fmla="val 36510"/>
              <a:gd name="adj2" fmla="val 76689"/>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dirty="0" err="1">
                <a:solidFill>
                  <a:schemeClr val="tx1"/>
                </a:solidFill>
                <a:latin typeface="Twinkl" pitchFamily="2" charset="0"/>
              </a:rPr>
              <a:t>J’ai</a:t>
            </a:r>
            <a:r>
              <a:rPr lang="en-GB" sz="2400" dirty="0">
                <a:solidFill>
                  <a:schemeClr val="tx1"/>
                </a:solidFill>
                <a:latin typeface="Twinkl" pitchFamily="2" charset="0"/>
              </a:rPr>
              <a:t> mal à la tête.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6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ular Callout 2"/>
          <p:cNvSpPr/>
          <p:nvPr/>
        </p:nvSpPr>
        <p:spPr>
          <a:xfrm>
            <a:off x="4727575" y="512763"/>
            <a:ext cx="3913188" cy="1035050"/>
          </a:xfrm>
          <a:prstGeom prst="wedgeRoundRectCallout">
            <a:avLst>
              <a:gd name="adj1" fmla="val 58703"/>
              <a:gd name="adj2" fmla="val -37203"/>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dirty="0" err="1">
                <a:solidFill>
                  <a:schemeClr val="tx1"/>
                </a:solidFill>
                <a:latin typeface="Twinkl" pitchFamily="2" charset="0"/>
              </a:rPr>
              <a:t>Prends</a:t>
            </a:r>
            <a:r>
              <a:rPr lang="en-GB" sz="2800" dirty="0">
                <a:solidFill>
                  <a:schemeClr val="tx1"/>
                </a:solidFill>
                <a:latin typeface="Twinkl" pitchFamily="2" charset="0"/>
              </a:rPr>
              <a:t> </a:t>
            </a:r>
            <a:r>
              <a:rPr lang="en-GB" sz="2800" dirty="0" err="1">
                <a:solidFill>
                  <a:schemeClr val="tx1"/>
                </a:solidFill>
                <a:latin typeface="Twinkl" pitchFamily="2" charset="0"/>
              </a:rPr>
              <a:t>ce</a:t>
            </a:r>
            <a:r>
              <a:rPr lang="en-GB" sz="2800" dirty="0">
                <a:solidFill>
                  <a:schemeClr val="tx1"/>
                </a:solidFill>
                <a:latin typeface="Twinkl" pitchFamily="2" charset="0"/>
              </a:rPr>
              <a:t> </a:t>
            </a:r>
            <a:r>
              <a:rPr lang="en-GB" sz="2800" dirty="0" err="1">
                <a:solidFill>
                  <a:schemeClr val="tx1"/>
                </a:solidFill>
                <a:latin typeface="Twinkl" pitchFamily="2" charset="0"/>
              </a:rPr>
              <a:t>médicament</a:t>
            </a:r>
            <a:r>
              <a:rPr lang="en-GB" sz="2800" dirty="0">
                <a:solidFill>
                  <a:schemeClr val="tx1"/>
                </a:solidFill>
                <a:latin typeface="Twinkl" pitchFamily="2" charset="0"/>
              </a:rPr>
              <a:t>. </a:t>
            </a:r>
            <a:r>
              <a:rPr lang="en-GB" sz="2800" dirty="0" err="1">
                <a:solidFill>
                  <a:schemeClr val="tx1">
                    <a:lumMod val="90000"/>
                    <a:lumOff val="10000"/>
                  </a:schemeClr>
                </a:solidFill>
                <a:latin typeface="Twinkl" pitchFamily="2" charset="0"/>
              </a:rPr>
              <a:t>Ça</a:t>
            </a:r>
            <a:r>
              <a:rPr lang="en-GB" sz="2800" dirty="0">
                <a:solidFill>
                  <a:schemeClr val="tx1">
                    <a:lumMod val="90000"/>
                    <a:lumOff val="10000"/>
                  </a:schemeClr>
                </a:solidFill>
                <a:latin typeface="Twinkl" pitchFamily="2" charset="0"/>
              </a:rPr>
              <a:t> </a:t>
            </a:r>
            <a:r>
              <a:rPr lang="en-GB" sz="2800" dirty="0" err="1">
                <a:solidFill>
                  <a:schemeClr val="tx1">
                    <a:lumMod val="90000"/>
                    <a:lumOff val="10000"/>
                  </a:schemeClr>
                </a:solidFill>
                <a:latin typeface="Twinkl" pitchFamily="2" charset="0"/>
              </a:rPr>
              <a:t>ira</a:t>
            </a:r>
            <a:r>
              <a:rPr lang="en-GB" sz="2800" dirty="0">
                <a:solidFill>
                  <a:schemeClr val="tx1">
                    <a:lumMod val="90000"/>
                    <a:lumOff val="10000"/>
                  </a:schemeClr>
                </a:solidFill>
                <a:latin typeface="Twinkl" pitchFamily="2" charset="0"/>
              </a:rPr>
              <a:t> </a:t>
            </a:r>
            <a:r>
              <a:rPr lang="en-GB" sz="2800" dirty="0" err="1">
                <a:solidFill>
                  <a:schemeClr val="tx1">
                    <a:lumMod val="90000"/>
                    <a:lumOff val="10000"/>
                  </a:schemeClr>
                </a:solidFill>
                <a:latin typeface="Twinkl" pitchFamily="2" charset="0"/>
              </a:rPr>
              <a:t>mieux</a:t>
            </a:r>
            <a:r>
              <a:rPr lang="en-GB" sz="2800" dirty="0">
                <a:solidFill>
                  <a:schemeClr val="tx1">
                    <a:lumMod val="90000"/>
                    <a:lumOff val="10000"/>
                  </a:schemeClr>
                </a:solidFill>
                <a:latin typeface="Twinkl" pitchFamily="2" charset="0"/>
              </a:rPr>
              <a:t>.</a:t>
            </a:r>
          </a:p>
        </p:txBody>
      </p:sp>
      <p:sp>
        <p:nvSpPr>
          <p:cNvPr id="4" name="Rounded Rectangular Callout 3"/>
          <p:cNvSpPr/>
          <p:nvPr/>
        </p:nvSpPr>
        <p:spPr>
          <a:xfrm>
            <a:off x="503238" y="506413"/>
            <a:ext cx="2001837" cy="1041400"/>
          </a:xfrm>
          <a:prstGeom prst="wedgeRoundRectCallout">
            <a:avLst>
              <a:gd name="adj1" fmla="val 43210"/>
              <a:gd name="adj2" fmla="val 86991"/>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dirty="0" err="1">
                <a:solidFill>
                  <a:schemeClr val="tx1"/>
                </a:solidFill>
                <a:latin typeface="Twinkl" pitchFamily="2" charset="0"/>
              </a:rPr>
              <a:t>Merci</a:t>
            </a:r>
            <a:r>
              <a:rPr lang="en-GB" sz="2800" dirty="0">
                <a:solidFill>
                  <a:schemeClr val="tx1"/>
                </a:solidFill>
                <a:latin typeface="Twinkl" pitchFamily="2" charset="0"/>
              </a:rPr>
              <a:t> Madame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46300"/>
            <a:ext cx="5724525" cy="461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45059"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517525" y="544513"/>
            <a:ext cx="2312988" cy="2312987"/>
          </a:xfrm>
          <a:prstGeom prst="ellipse">
            <a:avLst/>
          </a:prstGeom>
          <a:solidFill>
            <a:srgbClr val="FEF0D7"/>
          </a:solidFill>
          <a:ln w="28575">
            <a:solidFill>
              <a:srgbClr val="FAA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TextBox 4"/>
          <p:cNvSpPr txBox="1">
            <a:spLocks noChangeArrowheads="1"/>
          </p:cNvSpPr>
          <p:nvPr/>
        </p:nvSpPr>
        <p:spPr bwMode="auto">
          <a:xfrm>
            <a:off x="534988" y="1347788"/>
            <a:ext cx="22764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r>
              <a:rPr lang="en-GB" altLang="en-US" sz="2000">
                <a:latin typeface="Twinkl" pitchFamily="2" charset="0"/>
              </a:rPr>
              <a:t>Voici Mélissa. Elle est malade.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58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ular Callout 2"/>
          <p:cNvSpPr/>
          <p:nvPr/>
        </p:nvSpPr>
        <p:spPr>
          <a:xfrm>
            <a:off x="5122863" y="198438"/>
            <a:ext cx="3052762" cy="962025"/>
          </a:xfrm>
          <a:prstGeom prst="wedgeRoundRectCallout">
            <a:avLst>
              <a:gd name="adj1" fmla="val 61968"/>
              <a:gd name="adj2" fmla="val -32546"/>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dirty="0" err="1">
                <a:solidFill>
                  <a:schemeClr val="tx1"/>
                </a:solidFill>
                <a:latin typeface="Twinkl" pitchFamily="2" charset="0"/>
              </a:rPr>
              <a:t>Qu'est-ce</a:t>
            </a:r>
            <a:r>
              <a:rPr lang="en-GB" sz="2400" dirty="0">
                <a:solidFill>
                  <a:schemeClr val="tx1"/>
                </a:solidFill>
                <a:latin typeface="Twinkl" pitchFamily="2" charset="0"/>
              </a:rPr>
              <a:t> qui ne </a:t>
            </a:r>
            <a:r>
              <a:rPr lang="en-GB" sz="2400" dirty="0" err="1">
                <a:solidFill>
                  <a:schemeClr val="tx1"/>
                </a:solidFill>
                <a:latin typeface="Twinkl" pitchFamily="2" charset="0"/>
              </a:rPr>
              <a:t>va</a:t>
            </a:r>
            <a:r>
              <a:rPr lang="en-GB" sz="2400" dirty="0">
                <a:solidFill>
                  <a:schemeClr val="tx1"/>
                </a:solidFill>
                <a:latin typeface="Twinkl" pitchFamily="2" charset="0"/>
              </a:rPr>
              <a:t> pas, </a:t>
            </a:r>
            <a:r>
              <a:rPr lang="en-GB" sz="2400" dirty="0" err="1">
                <a:solidFill>
                  <a:schemeClr val="tx1"/>
                </a:solidFill>
                <a:latin typeface="Twinkl" pitchFamily="2" charset="0"/>
              </a:rPr>
              <a:t>Mélissa</a:t>
            </a:r>
            <a:r>
              <a:rPr lang="en-GB" sz="2400" dirty="0">
                <a:solidFill>
                  <a:schemeClr val="tx1"/>
                </a:solidFill>
                <a:latin typeface="Twinkl" pitchFamily="2" charset="0"/>
              </a:rPr>
              <a:t> ?</a:t>
            </a:r>
          </a:p>
        </p:txBody>
      </p:sp>
      <p:sp>
        <p:nvSpPr>
          <p:cNvPr id="4" name="Rounded Rectangular Callout 3"/>
          <p:cNvSpPr/>
          <p:nvPr/>
        </p:nvSpPr>
        <p:spPr>
          <a:xfrm>
            <a:off x="1001713" y="5037138"/>
            <a:ext cx="2800350" cy="735012"/>
          </a:xfrm>
          <a:prstGeom prst="wedgeRoundRectCallout">
            <a:avLst>
              <a:gd name="adj1" fmla="val -71055"/>
              <a:gd name="adj2" fmla="val 9478"/>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dirty="0" err="1">
                <a:solidFill>
                  <a:schemeClr val="tx1"/>
                </a:solidFill>
                <a:latin typeface="Twinkl" pitchFamily="2" charset="0"/>
              </a:rPr>
              <a:t>J’ai</a:t>
            </a:r>
            <a:r>
              <a:rPr lang="en-GB" sz="2400" dirty="0">
                <a:solidFill>
                  <a:schemeClr val="tx1"/>
                </a:solidFill>
                <a:latin typeface="Twinkl" pitchFamily="2" charset="0"/>
              </a:rPr>
              <a:t> mal au </a:t>
            </a:r>
            <a:r>
              <a:rPr lang="en-GB" sz="2400" dirty="0" err="1">
                <a:solidFill>
                  <a:schemeClr val="tx1"/>
                </a:solidFill>
                <a:latin typeface="Twinkl" pitchFamily="2" charset="0"/>
              </a:rPr>
              <a:t>pouce</a:t>
            </a:r>
            <a:r>
              <a:rPr lang="en-GB" sz="2400" dirty="0">
                <a:solidFill>
                  <a:schemeClr val="tx1"/>
                </a:solidFill>
                <a:latin typeface="Twinkl"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46300"/>
            <a:ext cx="5724525" cy="461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49155"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3"/>
          <p:cNvSpPr/>
          <p:nvPr/>
        </p:nvSpPr>
        <p:spPr>
          <a:xfrm>
            <a:off x="4727575" y="512763"/>
            <a:ext cx="3913188" cy="1035050"/>
          </a:xfrm>
          <a:prstGeom prst="wedgeRoundRectCallout">
            <a:avLst>
              <a:gd name="adj1" fmla="val 58703"/>
              <a:gd name="adj2" fmla="val -37203"/>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dirty="0" err="1">
                <a:solidFill>
                  <a:schemeClr val="tx1"/>
                </a:solidFill>
                <a:latin typeface="Twinkl" pitchFamily="2" charset="0"/>
              </a:rPr>
              <a:t>Prends</a:t>
            </a:r>
            <a:r>
              <a:rPr lang="en-GB" sz="2800" dirty="0">
                <a:solidFill>
                  <a:schemeClr val="tx1"/>
                </a:solidFill>
                <a:latin typeface="Twinkl" pitchFamily="2" charset="0"/>
              </a:rPr>
              <a:t> </a:t>
            </a:r>
            <a:r>
              <a:rPr lang="en-GB" sz="2800" dirty="0" err="1">
                <a:solidFill>
                  <a:schemeClr val="tx1"/>
                </a:solidFill>
                <a:latin typeface="Twinkl" pitchFamily="2" charset="0"/>
              </a:rPr>
              <a:t>ce</a:t>
            </a:r>
            <a:r>
              <a:rPr lang="en-GB" sz="2800" dirty="0">
                <a:solidFill>
                  <a:schemeClr val="tx1"/>
                </a:solidFill>
                <a:latin typeface="Twinkl" pitchFamily="2" charset="0"/>
              </a:rPr>
              <a:t> </a:t>
            </a:r>
            <a:r>
              <a:rPr lang="en-GB" sz="2800" dirty="0" err="1">
                <a:solidFill>
                  <a:schemeClr val="tx1"/>
                </a:solidFill>
                <a:latin typeface="Twinkl" pitchFamily="2" charset="0"/>
              </a:rPr>
              <a:t>médicament</a:t>
            </a:r>
            <a:r>
              <a:rPr lang="en-GB" sz="2800" dirty="0">
                <a:solidFill>
                  <a:schemeClr val="tx1"/>
                </a:solidFill>
                <a:latin typeface="Twinkl" pitchFamily="2" charset="0"/>
              </a:rPr>
              <a:t>. </a:t>
            </a:r>
            <a:r>
              <a:rPr lang="en-GB" sz="2800" dirty="0" err="1">
                <a:solidFill>
                  <a:schemeClr val="tx1">
                    <a:lumMod val="90000"/>
                    <a:lumOff val="10000"/>
                  </a:schemeClr>
                </a:solidFill>
                <a:latin typeface="Twinkl" pitchFamily="2" charset="0"/>
              </a:rPr>
              <a:t>Ça</a:t>
            </a:r>
            <a:r>
              <a:rPr lang="en-GB" sz="2800" dirty="0">
                <a:solidFill>
                  <a:schemeClr val="tx1">
                    <a:lumMod val="90000"/>
                    <a:lumOff val="10000"/>
                  </a:schemeClr>
                </a:solidFill>
                <a:latin typeface="Twinkl" pitchFamily="2" charset="0"/>
              </a:rPr>
              <a:t> </a:t>
            </a:r>
            <a:r>
              <a:rPr lang="en-GB" sz="2800" dirty="0" err="1">
                <a:solidFill>
                  <a:schemeClr val="tx1">
                    <a:lumMod val="90000"/>
                    <a:lumOff val="10000"/>
                  </a:schemeClr>
                </a:solidFill>
                <a:latin typeface="Twinkl" pitchFamily="2" charset="0"/>
              </a:rPr>
              <a:t>ira</a:t>
            </a:r>
            <a:r>
              <a:rPr lang="en-GB" sz="2800" dirty="0">
                <a:solidFill>
                  <a:schemeClr val="tx1">
                    <a:lumMod val="90000"/>
                    <a:lumOff val="10000"/>
                  </a:schemeClr>
                </a:solidFill>
                <a:latin typeface="Twinkl" pitchFamily="2" charset="0"/>
              </a:rPr>
              <a:t> </a:t>
            </a:r>
            <a:r>
              <a:rPr lang="en-GB" sz="2800" dirty="0" err="1">
                <a:solidFill>
                  <a:schemeClr val="tx1">
                    <a:lumMod val="90000"/>
                    <a:lumOff val="10000"/>
                  </a:schemeClr>
                </a:solidFill>
                <a:latin typeface="Twinkl" pitchFamily="2" charset="0"/>
              </a:rPr>
              <a:t>mieux</a:t>
            </a:r>
            <a:r>
              <a:rPr lang="en-GB" sz="2800" dirty="0">
                <a:solidFill>
                  <a:schemeClr val="tx1">
                    <a:lumMod val="90000"/>
                    <a:lumOff val="10000"/>
                  </a:schemeClr>
                </a:solidFill>
                <a:latin typeface="Twinkl" pitchFamily="2" charset="0"/>
              </a:rPr>
              <a:t>.</a:t>
            </a:r>
          </a:p>
        </p:txBody>
      </p:sp>
      <p:sp>
        <p:nvSpPr>
          <p:cNvPr id="5" name="Rounded Rectangular Callout 4"/>
          <p:cNvSpPr/>
          <p:nvPr/>
        </p:nvSpPr>
        <p:spPr>
          <a:xfrm>
            <a:off x="503238" y="506413"/>
            <a:ext cx="2001837" cy="1041400"/>
          </a:xfrm>
          <a:prstGeom prst="wedgeRoundRectCallout">
            <a:avLst>
              <a:gd name="adj1" fmla="val 43210"/>
              <a:gd name="adj2" fmla="val 86991"/>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dirty="0" err="1">
                <a:solidFill>
                  <a:schemeClr val="tx1"/>
                </a:solidFill>
                <a:latin typeface="Twinkl" pitchFamily="2" charset="0"/>
              </a:rPr>
              <a:t>Merci</a:t>
            </a:r>
            <a:r>
              <a:rPr lang="en-GB" sz="2800" dirty="0">
                <a:solidFill>
                  <a:schemeClr val="tx1"/>
                </a:solidFill>
                <a:latin typeface="Twinkl" pitchFamily="2" charset="0"/>
              </a:rPr>
              <a:t> Madame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725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533400" y="544513"/>
            <a:ext cx="2312988" cy="2312987"/>
          </a:xfrm>
          <a:prstGeom prst="ellipse">
            <a:avLst/>
          </a:prstGeom>
          <a:solidFill>
            <a:srgbClr val="FEF0D7"/>
          </a:solidFill>
          <a:ln w="28575">
            <a:solidFill>
              <a:srgbClr val="FAA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TextBox 4"/>
          <p:cNvSpPr txBox="1">
            <a:spLocks noChangeArrowheads="1"/>
          </p:cNvSpPr>
          <p:nvPr/>
        </p:nvSpPr>
        <p:spPr bwMode="auto">
          <a:xfrm>
            <a:off x="550863" y="1193800"/>
            <a:ext cx="22764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r>
              <a:rPr lang="en-GB" altLang="en-US" sz="2000">
                <a:latin typeface="Twinkl" pitchFamily="2" charset="0"/>
              </a:rPr>
              <a:t>Il y a toujours beaucoup de gens malades.</a:t>
            </a:r>
          </a:p>
        </p:txBody>
      </p:sp>
      <p:grpSp>
        <p:nvGrpSpPr>
          <p:cNvPr id="51205" name="Group 5"/>
          <p:cNvGrpSpPr>
            <a:grpSpLocks/>
          </p:cNvGrpSpPr>
          <p:nvPr/>
        </p:nvGrpSpPr>
        <p:grpSpPr bwMode="auto">
          <a:xfrm>
            <a:off x="5418138" y="3235325"/>
            <a:ext cx="263525" cy="368300"/>
            <a:chOff x="4361543" y="3306123"/>
            <a:chExt cx="263950" cy="369332"/>
          </a:xfrm>
        </p:grpSpPr>
        <p:sp>
          <p:nvSpPr>
            <p:cNvPr id="7" name="Rectangle 6"/>
            <p:cNvSpPr/>
            <p:nvPr/>
          </p:nvSpPr>
          <p:spPr>
            <a:xfrm>
              <a:off x="4448996" y="3415968"/>
              <a:ext cx="117664" cy="163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 name="TextBox 7"/>
            <p:cNvSpPr txBox="1"/>
            <p:nvPr/>
          </p:nvSpPr>
          <p:spPr>
            <a:xfrm>
              <a:off x="4361543" y="3306123"/>
              <a:ext cx="263950" cy="369332"/>
            </a:xfrm>
            <a:prstGeom prst="rect">
              <a:avLst/>
            </a:prstGeom>
            <a:noFill/>
          </p:spPr>
          <p:txBody>
            <a:bodyPr>
              <a:spAutoFit/>
            </a:bodyPr>
            <a:lstStyle/>
            <a:p>
              <a:pPr eaLnBrk="1" fontAlgn="auto" hangingPunct="1">
                <a:spcBef>
                  <a:spcPts val="0"/>
                </a:spcBef>
                <a:spcAft>
                  <a:spcPts val="0"/>
                </a:spcAft>
                <a:defRPr/>
              </a:pPr>
              <a:r>
                <a:rPr lang="en-GB" dirty="0">
                  <a:solidFill>
                    <a:schemeClr val="tx1">
                      <a:lumMod val="90000"/>
                      <a:lumOff val="10000"/>
                    </a:schemeClr>
                  </a:solidFill>
                  <a:latin typeface="Twinkl SemiBold" pitchFamily="2" charset="0"/>
                </a:rPr>
                <a:t>é</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0"/>
            <a:ext cx="9726613"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533400" y="544513"/>
            <a:ext cx="2312988" cy="2312987"/>
          </a:xfrm>
          <a:prstGeom prst="ellipse">
            <a:avLst/>
          </a:prstGeom>
          <a:solidFill>
            <a:srgbClr val="FEF0D7"/>
          </a:solidFill>
          <a:ln w="28575">
            <a:solidFill>
              <a:srgbClr val="FAA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 name="TextBox 3"/>
          <p:cNvSpPr txBox="1">
            <a:spLocks noChangeArrowheads="1"/>
          </p:cNvSpPr>
          <p:nvPr/>
        </p:nvSpPr>
        <p:spPr bwMode="auto">
          <a:xfrm>
            <a:off x="550863" y="1193800"/>
            <a:ext cx="22764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r>
              <a:rPr lang="en-GB" altLang="en-US" sz="2000">
                <a:latin typeface="Twinkl" pitchFamily="2" charset="0"/>
              </a:rPr>
              <a:t>Voici Bernadette-Sophie. Elle est malade.</a:t>
            </a:r>
          </a:p>
        </p:txBody>
      </p:sp>
      <p:pic>
        <p:nvPicPr>
          <p:cNvPr id="53253"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71600" y="2424113"/>
            <a:ext cx="2390775" cy="393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575" y="0"/>
            <a:ext cx="9201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3"/>
          <p:cNvSpPr/>
          <p:nvPr/>
        </p:nvSpPr>
        <p:spPr>
          <a:xfrm>
            <a:off x="363538" y="4248150"/>
            <a:ext cx="3556000" cy="962025"/>
          </a:xfrm>
          <a:prstGeom prst="wedgeRoundRectCallout">
            <a:avLst>
              <a:gd name="adj1" fmla="val 27736"/>
              <a:gd name="adj2" fmla="val -97397"/>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dirty="0" err="1">
                <a:solidFill>
                  <a:schemeClr val="tx1"/>
                </a:solidFill>
                <a:latin typeface="Twinkl" pitchFamily="2" charset="0"/>
              </a:rPr>
              <a:t>Qu'est-ce</a:t>
            </a:r>
            <a:r>
              <a:rPr lang="en-GB" sz="2400" dirty="0">
                <a:solidFill>
                  <a:schemeClr val="tx1"/>
                </a:solidFill>
                <a:latin typeface="Twinkl" pitchFamily="2" charset="0"/>
              </a:rPr>
              <a:t> qui ne </a:t>
            </a:r>
            <a:r>
              <a:rPr lang="en-GB" sz="2400" dirty="0" err="1">
                <a:solidFill>
                  <a:schemeClr val="tx1"/>
                </a:solidFill>
                <a:latin typeface="Twinkl" pitchFamily="2" charset="0"/>
              </a:rPr>
              <a:t>va</a:t>
            </a:r>
            <a:r>
              <a:rPr lang="en-GB" sz="2400" dirty="0">
                <a:solidFill>
                  <a:schemeClr val="tx1"/>
                </a:solidFill>
                <a:latin typeface="Twinkl" pitchFamily="2" charset="0"/>
              </a:rPr>
              <a:t> pas, Bernadette–Sophie ?</a:t>
            </a:r>
          </a:p>
        </p:txBody>
      </p:sp>
      <p:sp>
        <p:nvSpPr>
          <p:cNvPr id="5" name="Rounded Rectangular Callout 4"/>
          <p:cNvSpPr/>
          <p:nvPr/>
        </p:nvSpPr>
        <p:spPr>
          <a:xfrm>
            <a:off x="5646738" y="3513138"/>
            <a:ext cx="2844800" cy="735012"/>
          </a:xfrm>
          <a:prstGeom prst="wedgeRoundRectCallout">
            <a:avLst>
              <a:gd name="adj1" fmla="val -34764"/>
              <a:gd name="adj2" fmla="val -89169"/>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dirty="0" err="1">
                <a:solidFill>
                  <a:schemeClr val="tx1"/>
                </a:solidFill>
                <a:latin typeface="Twinkl" pitchFamily="2" charset="0"/>
              </a:rPr>
              <a:t>J’ai</a:t>
            </a:r>
            <a:r>
              <a:rPr lang="en-GB" sz="2400" dirty="0">
                <a:solidFill>
                  <a:schemeClr val="tx1"/>
                </a:solidFill>
                <a:latin typeface="Twinkl" pitchFamily="2" charset="0"/>
              </a:rPr>
              <a:t> mal aux dents.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29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3"/>
          <p:cNvSpPr/>
          <p:nvPr/>
        </p:nvSpPr>
        <p:spPr>
          <a:xfrm>
            <a:off x="4727575" y="512763"/>
            <a:ext cx="3913188" cy="1035050"/>
          </a:xfrm>
          <a:prstGeom prst="wedgeRoundRectCallout">
            <a:avLst>
              <a:gd name="adj1" fmla="val 58703"/>
              <a:gd name="adj2" fmla="val -37203"/>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dirty="0" err="1">
                <a:solidFill>
                  <a:schemeClr val="tx1"/>
                </a:solidFill>
                <a:latin typeface="Twinkl" pitchFamily="2" charset="0"/>
              </a:rPr>
              <a:t>Prends</a:t>
            </a:r>
            <a:r>
              <a:rPr lang="en-GB" sz="2800" dirty="0">
                <a:solidFill>
                  <a:schemeClr val="tx1"/>
                </a:solidFill>
                <a:latin typeface="Twinkl" pitchFamily="2" charset="0"/>
              </a:rPr>
              <a:t> </a:t>
            </a:r>
            <a:r>
              <a:rPr lang="en-GB" sz="2800" dirty="0" err="1">
                <a:solidFill>
                  <a:schemeClr val="tx1"/>
                </a:solidFill>
                <a:latin typeface="Twinkl" pitchFamily="2" charset="0"/>
              </a:rPr>
              <a:t>ce</a:t>
            </a:r>
            <a:r>
              <a:rPr lang="en-GB" sz="2800" dirty="0">
                <a:solidFill>
                  <a:schemeClr val="tx1"/>
                </a:solidFill>
                <a:latin typeface="Twinkl" pitchFamily="2" charset="0"/>
              </a:rPr>
              <a:t> </a:t>
            </a:r>
            <a:r>
              <a:rPr lang="en-GB" sz="2800" dirty="0" err="1">
                <a:solidFill>
                  <a:schemeClr val="tx1"/>
                </a:solidFill>
                <a:latin typeface="Twinkl" pitchFamily="2" charset="0"/>
              </a:rPr>
              <a:t>médicament</a:t>
            </a:r>
            <a:r>
              <a:rPr lang="en-GB" sz="2800" dirty="0">
                <a:solidFill>
                  <a:schemeClr val="tx1"/>
                </a:solidFill>
                <a:latin typeface="Twinkl" pitchFamily="2" charset="0"/>
              </a:rPr>
              <a:t>. </a:t>
            </a:r>
            <a:r>
              <a:rPr lang="en-GB" sz="2800" dirty="0" err="1">
                <a:solidFill>
                  <a:schemeClr val="tx1">
                    <a:lumMod val="90000"/>
                    <a:lumOff val="10000"/>
                  </a:schemeClr>
                </a:solidFill>
                <a:latin typeface="Twinkl" pitchFamily="2" charset="0"/>
              </a:rPr>
              <a:t>Ça</a:t>
            </a:r>
            <a:r>
              <a:rPr lang="en-GB" sz="2800" dirty="0">
                <a:solidFill>
                  <a:schemeClr val="tx1">
                    <a:lumMod val="90000"/>
                    <a:lumOff val="10000"/>
                  </a:schemeClr>
                </a:solidFill>
                <a:latin typeface="Twinkl" pitchFamily="2" charset="0"/>
              </a:rPr>
              <a:t> </a:t>
            </a:r>
            <a:r>
              <a:rPr lang="en-GB" sz="2800" dirty="0" err="1">
                <a:solidFill>
                  <a:schemeClr val="tx1">
                    <a:lumMod val="90000"/>
                    <a:lumOff val="10000"/>
                  </a:schemeClr>
                </a:solidFill>
                <a:latin typeface="Twinkl" pitchFamily="2" charset="0"/>
              </a:rPr>
              <a:t>ira</a:t>
            </a:r>
            <a:r>
              <a:rPr lang="en-GB" sz="2800" dirty="0">
                <a:solidFill>
                  <a:schemeClr val="tx1">
                    <a:lumMod val="90000"/>
                    <a:lumOff val="10000"/>
                  </a:schemeClr>
                </a:solidFill>
                <a:latin typeface="Twinkl" pitchFamily="2" charset="0"/>
              </a:rPr>
              <a:t> </a:t>
            </a:r>
            <a:r>
              <a:rPr lang="en-GB" sz="2800" dirty="0" err="1">
                <a:solidFill>
                  <a:schemeClr val="tx1">
                    <a:lumMod val="90000"/>
                    <a:lumOff val="10000"/>
                  </a:schemeClr>
                </a:solidFill>
                <a:latin typeface="Twinkl" pitchFamily="2" charset="0"/>
              </a:rPr>
              <a:t>mieux</a:t>
            </a:r>
            <a:r>
              <a:rPr lang="en-GB" sz="2800" dirty="0">
                <a:solidFill>
                  <a:schemeClr val="tx1">
                    <a:lumMod val="90000"/>
                    <a:lumOff val="10000"/>
                  </a:schemeClr>
                </a:solidFill>
                <a:latin typeface="Twinkl" pitchFamily="2" charset="0"/>
              </a:rPr>
              <a:t>.</a:t>
            </a:r>
          </a:p>
        </p:txBody>
      </p:sp>
      <p:sp>
        <p:nvSpPr>
          <p:cNvPr id="5" name="Rounded Rectangular Callout 4"/>
          <p:cNvSpPr/>
          <p:nvPr/>
        </p:nvSpPr>
        <p:spPr>
          <a:xfrm>
            <a:off x="503238" y="506413"/>
            <a:ext cx="2001837" cy="1041400"/>
          </a:xfrm>
          <a:prstGeom prst="wedgeRoundRectCallout">
            <a:avLst>
              <a:gd name="adj1" fmla="val 43210"/>
              <a:gd name="adj2" fmla="val 86991"/>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dirty="0" err="1">
                <a:solidFill>
                  <a:schemeClr val="tx1"/>
                </a:solidFill>
                <a:latin typeface="Twinkl" pitchFamily="2" charset="0"/>
              </a:rPr>
              <a:t>Merci</a:t>
            </a:r>
            <a:r>
              <a:rPr lang="en-GB" sz="2800" dirty="0">
                <a:solidFill>
                  <a:schemeClr val="tx1"/>
                </a:solidFill>
                <a:latin typeface="Twinkl" pitchFamily="2" charset="0"/>
              </a:rPr>
              <a:t> Madame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55650" y="1878013"/>
            <a:ext cx="7632700" cy="833437"/>
          </a:xfrm>
          <a:prstGeom prst="rect">
            <a:avLst/>
          </a:prstGeom>
          <a:solidFill>
            <a:srgbClr val="FAA5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267" name="Title 5"/>
          <p:cNvSpPr>
            <a:spLocks noGrp="1"/>
          </p:cNvSpPr>
          <p:nvPr>
            <p:ph type="title"/>
          </p:nvPr>
        </p:nvSpPr>
        <p:spPr>
          <a:xfrm>
            <a:off x="2261489" y="485775"/>
            <a:ext cx="4645152" cy="1595438"/>
          </a:xfrm>
        </p:spPr>
        <p:txBody>
          <a:bodyPr>
            <a:noAutofit/>
          </a:bodyPr>
          <a:lstStyle/>
          <a:p>
            <a:pPr algn="ctr"/>
            <a:r>
              <a:rPr lang="en-GB" altLang="en-US" dirty="0"/>
              <a:t>Going to the Doctors</a:t>
            </a:r>
          </a:p>
        </p:txBody>
      </p:sp>
      <p:sp>
        <p:nvSpPr>
          <p:cNvPr id="11268" name="TextBox 1"/>
          <p:cNvSpPr txBox="1">
            <a:spLocks noChangeArrowheads="1"/>
          </p:cNvSpPr>
          <p:nvPr/>
        </p:nvSpPr>
        <p:spPr bwMode="auto">
          <a:xfrm>
            <a:off x="769938" y="1957388"/>
            <a:ext cx="62976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eaLnBrk="1" hangingPunct="1"/>
            <a:r>
              <a:rPr lang="en-GB" altLang="en-US">
                <a:latin typeface="Twinkl" pitchFamily="2" charset="0"/>
              </a:rPr>
              <a:t>What happens when you go to the Doctors?</a:t>
            </a:r>
          </a:p>
          <a:p>
            <a:pPr eaLnBrk="1" hangingPunct="1"/>
            <a:r>
              <a:rPr lang="en-GB" altLang="en-US">
                <a:latin typeface="Twinkl" pitchFamily="2" charset="0"/>
              </a:rPr>
              <a:t>Tell your partner.</a:t>
            </a:r>
          </a:p>
        </p:txBody>
      </p:sp>
      <p:sp>
        <p:nvSpPr>
          <p:cNvPr id="4" name="Rectangle 3"/>
          <p:cNvSpPr/>
          <p:nvPr/>
        </p:nvSpPr>
        <p:spPr>
          <a:xfrm>
            <a:off x="755650" y="2711450"/>
            <a:ext cx="7632700" cy="2998788"/>
          </a:xfrm>
          <a:prstGeom prst="rect">
            <a:avLst/>
          </a:prstGeom>
          <a:solidFill>
            <a:srgbClr val="FEFB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1270" name="Talking Partner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51100" y="2711450"/>
            <a:ext cx="4241800"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981075" y="639763"/>
            <a:ext cx="1519238" cy="654050"/>
          </a:xfrm>
          <a:prstGeom prst="rect">
            <a:avLst/>
          </a:prstGeom>
          <a:solidFill>
            <a:srgbClr val="FF7E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0"/>
            </a:endParaRPr>
          </a:p>
        </p:txBody>
      </p:sp>
      <p:sp>
        <p:nvSpPr>
          <p:cNvPr id="11273" name="TextBox 9"/>
          <p:cNvSpPr txBox="1">
            <a:spLocks noChangeArrowheads="1"/>
          </p:cNvSpPr>
          <p:nvPr/>
        </p:nvSpPr>
        <p:spPr bwMode="auto">
          <a:xfrm>
            <a:off x="1269302" y="690563"/>
            <a:ext cx="12858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1000" dirty="0">
                <a:solidFill>
                  <a:schemeClr val="tx1"/>
                </a:solidFill>
                <a:ea typeface="Sassoon Infant Rg" panose="02000503030000020003" pitchFamily="50" charset="0"/>
                <a:cs typeface="Sassoon Infant Rg" panose="02000503030000020003" pitchFamily="50" charset="0"/>
              </a:rPr>
              <a:t>Click play buttons throughout to hear phrases and words.</a:t>
            </a:r>
          </a:p>
        </p:txBody>
      </p:sp>
      <p:pic>
        <p:nvPicPr>
          <p:cNvPr id="11274" name="Play"/>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2064" y="523875"/>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58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533400" y="544513"/>
            <a:ext cx="2312988" cy="2312987"/>
          </a:xfrm>
          <a:prstGeom prst="ellipse">
            <a:avLst/>
          </a:prstGeom>
          <a:solidFill>
            <a:srgbClr val="FEF0D7"/>
          </a:solidFill>
          <a:ln w="28575">
            <a:solidFill>
              <a:srgbClr val="FAA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TextBox 4"/>
          <p:cNvSpPr txBox="1">
            <a:spLocks noChangeArrowheads="1"/>
          </p:cNvSpPr>
          <p:nvPr/>
        </p:nvSpPr>
        <p:spPr bwMode="auto">
          <a:xfrm>
            <a:off x="644525" y="1347788"/>
            <a:ext cx="2090738"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r>
              <a:rPr lang="en-GB" altLang="en-US" sz="2000">
                <a:latin typeface="Twinkl" pitchFamily="2" charset="0"/>
              </a:rPr>
              <a:t>Voici Xavier. Il est malade.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29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ular Callout 2"/>
          <p:cNvSpPr/>
          <p:nvPr/>
        </p:nvSpPr>
        <p:spPr>
          <a:xfrm>
            <a:off x="5254625" y="958850"/>
            <a:ext cx="3386138" cy="962025"/>
          </a:xfrm>
          <a:prstGeom prst="wedgeRoundRectCallout">
            <a:avLst>
              <a:gd name="adj1" fmla="val 42842"/>
              <a:gd name="adj2" fmla="val -89856"/>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dirty="0" err="1">
                <a:solidFill>
                  <a:schemeClr val="tx1"/>
                </a:solidFill>
                <a:latin typeface="Twinkl" pitchFamily="2" charset="0"/>
              </a:rPr>
              <a:t>Qu'est-ce</a:t>
            </a:r>
            <a:r>
              <a:rPr lang="en-GB" sz="2400" dirty="0">
                <a:solidFill>
                  <a:schemeClr val="tx1"/>
                </a:solidFill>
                <a:latin typeface="Twinkl" pitchFamily="2" charset="0"/>
              </a:rPr>
              <a:t> qui ne </a:t>
            </a:r>
            <a:r>
              <a:rPr lang="en-GB" sz="2400" dirty="0" err="1">
                <a:solidFill>
                  <a:schemeClr val="tx1"/>
                </a:solidFill>
                <a:latin typeface="Twinkl" pitchFamily="2" charset="0"/>
              </a:rPr>
              <a:t>va</a:t>
            </a:r>
            <a:r>
              <a:rPr lang="en-GB" sz="2400" dirty="0">
                <a:solidFill>
                  <a:schemeClr val="tx1"/>
                </a:solidFill>
                <a:latin typeface="Twinkl" pitchFamily="2" charset="0"/>
              </a:rPr>
              <a:t> pas, Xavier ?</a:t>
            </a:r>
          </a:p>
        </p:txBody>
      </p:sp>
      <p:sp>
        <p:nvSpPr>
          <p:cNvPr id="4" name="Rounded Rectangular Callout 3"/>
          <p:cNvSpPr/>
          <p:nvPr/>
        </p:nvSpPr>
        <p:spPr>
          <a:xfrm>
            <a:off x="638175" y="4537075"/>
            <a:ext cx="2843213" cy="736600"/>
          </a:xfrm>
          <a:prstGeom prst="wedgeRoundRectCallout">
            <a:avLst>
              <a:gd name="adj1" fmla="val -62834"/>
              <a:gd name="adj2" fmla="val -59575"/>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dirty="0" err="1">
                <a:solidFill>
                  <a:schemeClr val="tx1"/>
                </a:solidFill>
              </a:rPr>
              <a:t>J’ai</a:t>
            </a:r>
            <a:r>
              <a:rPr lang="en-GB" sz="2400" dirty="0">
                <a:solidFill>
                  <a:schemeClr val="tx1"/>
                </a:solidFill>
              </a:rPr>
              <a:t> mal au </a:t>
            </a:r>
            <a:r>
              <a:rPr lang="en-GB" sz="2400" dirty="0" err="1">
                <a:solidFill>
                  <a:schemeClr val="tx1"/>
                </a:solidFill>
              </a:rPr>
              <a:t>genou</a:t>
            </a:r>
            <a:r>
              <a:rPr lang="en-GB" sz="2400" dirty="0">
                <a:solidFill>
                  <a:schemeClr val="tx1"/>
                </a:solidFill>
              </a:rPr>
              <a:t>.</a:t>
            </a:r>
            <a:endParaRPr lang="en-GB" sz="2400" dirty="0">
              <a:solidFill>
                <a:schemeClr val="tx1"/>
              </a:solidFill>
              <a:latin typeface="Twinkl"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58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3"/>
          <p:cNvSpPr/>
          <p:nvPr/>
        </p:nvSpPr>
        <p:spPr>
          <a:xfrm>
            <a:off x="5360988" y="915988"/>
            <a:ext cx="3279775" cy="749300"/>
          </a:xfrm>
          <a:prstGeom prst="wedgeRoundRectCallout">
            <a:avLst>
              <a:gd name="adj1" fmla="val -33358"/>
              <a:gd name="adj2" fmla="val 90526"/>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dirty="0">
                <a:solidFill>
                  <a:schemeClr val="tx1"/>
                </a:solidFill>
              </a:rPr>
              <a:t>Voilà. </a:t>
            </a:r>
            <a:r>
              <a:rPr lang="en-GB" sz="2800" dirty="0" err="1">
                <a:solidFill>
                  <a:schemeClr val="tx1">
                    <a:lumMod val="90000"/>
                    <a:lumOff val="10000"/>
                  </a:schemeClr>
                </a:solidFill>
                <a:latin typeface="Twinkl" pitchFamily="2" charset="0"/>
              </a:rPr>
              <a:t>Ça</a:t>
            </a:r>
            <a:r>
              <a:rPr lang="en-GB" sz="2800" dirty="0">
                <a:solidFill>
                  <a:schemeClr val="tx1">
                    <a:lumMod val="90000"/>
                    <a:lumOff val="10000"/>
                  </a:schemeClr>
                </a:solidFill>
                <a:latin typeface="Twinkl" pitchFamily="2" charset="0"/>
              </a:rPr>
              <a:t> </a:t>
            </a:r>
            <a:r>
              <a:rPr lang="en-GB" sz="2800" dirty="0" err="1">
                <a:solidFill>
                  <a:schemeClr val="tx1">
                    <a:lumMod val="90000"/>
                    <a:lumOff val="10000"/>
                  </a:schemeClr>
                </a:solidFill>
                <a:latin typeface="Twinkl" pitchFamily="2" charset="0"/>
              </a:rPr>
              <a:t>ira</a:t>
            </a:r>
            <a:r>
              <a:rPr lang="en-GB" sz="2800" dirty="0">
                <a:solidFill>
                  <a:schemeClr val="tx1">
                    <a:lumMod val="90000"/>
                    <a:lumOff val="10000"/>
                  </a:schemeClr>
                </a:solidFill>
                <a:latin typeface="Twinkl" pitchFamily="2" charset="0"/>
              </a:rPr>
              <a:t> </a:t>
            </a:r>
            <a:r>
              <a:rPr lang="en-GB" sz="2800" dirty="0" err="1">
                <a:solidFill>
                  <a:schemeClr val="tx1">
                    <a:lumMod val="90000"/>
                    <a:lumOff val="10000"/>
                  </a:schemeClr>
                </a:solidFill>
                <a:latin typeface="Twinkl" pitchFamily="2" charset="0"/>
              </a:rPr>
              <a:t>mieux</a:t>
            </a:r>
            <a:r>
              <a:rPr lang="en-GB" sz="2800" dirty="0">
                <a:solidFill>
                  <a:schemeClr val="tx1">
                    <a:lumMod val="90000"/>
                    <a:lumOff val="10000"/>
                  </a:schemeClr>
                </a:solidFill>
                <a:latin typeface="Twinkl" pitchFamily="2" charset="0"/>
              </a:rPr>
              <a:t>.</a:t>
            </a:r>
          </a:p>
        </p:txBody>
      </p:sp>
      <p:sp>
        <p:nvSpPr>
          <p:cNvPr id="5" name="Rounded Rectangular Callout 4"/>
          <p:cNvSpPr/>
          <p:nvPr/>
        </p:nvSpPr>
        <p:spPr>
          <a:xfrm>
            <a:off x="250825" y="1144588"/>
            <a:ext cx="2001838" cy="1042987"/>
          </a:xfrm>
          <a:prstGeom prst="wedgeRoundRectCallout">
            <a:avLst>
              <a:gd name="adj1" fmla="val 72209"/>
              <a:gd name="adj2" fmla="val 25707"/>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dirty="0" err="1">
                <a:solidFill>
                  <a:schemeClr val="tx1"/>
                </a:solidFill>
                <a:latin typeface="Twinkl" pitchFamily="2" charset="0"/>
              </a:rPr>
              <a:t>Merci</a:t>
            </a:r>
            <a:r>
              <a:rPr lang="en-GB" sz="2800" dirty="0">
                <a:solidFill>
                  <a:schemeClr val="tx1"/>
                </a:solidFill>
                <a:latin typeface="Twinkl" pitchFamily="2" charset="0"/>
              </a:rPr>
              <a:t> Madame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46300"/>
            <a:ext cx="5724525" cy="461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65539"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58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533400" y="544513"/>
            <a:ext cx="2312988" cy="2312987"/>
          </a:xfrm>
          <a:prstGeom prst="ellipse">
            <a:avLst/>
          </a:prstGeom>
          <a:solidFill>
            <a:srgbClr val="FEF0D7"/>
          </a:solidFill>
          <a:ln w="28575">
            <a:solidFill>
              <a:srgbClr val="FAA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TextBox 4"/>
          <p:cNvSpPr txBox="1">
            <a:spLocks noChangeArrowheads="1"/>
          </p:cNvSpPr>
          <p:nvPr/>
        </p:nvSpPr>
        <p:spPr bwMode="auto">
          <a:xfrm>
            <a:off x="550863" y="1193800"/>
            <a:ext cx="22764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r>
              <a:rPr lang="en-GB" altLang="en-US" sz="2000">
                <a:latin typeface="Twinkl" pitchFamily="2" charset="0"/>
              </a:rPr>
              <a:t>Il y a toujours beaucoup de gens malades. </a:t>
            </a:r>
          </a:p>
        </p:txBody>
      </p:sp>
      <p:grpSp>
        <p:nvGrpSpPr>
          <p:cNvPr id="65542" name="Group 5"/>
          <p:cNvGrpSpPr>
            <a:grpSpLocks/>
          </p:cNvGrpSpPr>
          <p:nvPr/>
        </p:nvGrpSpPr>
        <p:grpSpPr bwMode="auto">
          <a:xfrm>
            <a:off x="5138738" y="3232150"/>
            <a:ext cx="263525" cy="369888"/>
            <a:chOff x="4361543" y="3306123"/>
            <a:chExt cx="263950" cy="369332"/>
          </a:xfrm>
        </p:grpSpPr>
        <p:sp>
          <p:nvSpPr>
            <p:cNvPr id="7" name="Rectangle 6"/>
            <p:cNvSpPr/>
            <p:nvPr/>
          </p:nvSpPr>
          <p:spPr>
            <a:xfrm>
              <a:off x="4448996" y="3415496"/>
              <a:ext cx="117664" cy="164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 name="TextBox 7"/>
            <p:cNvSpPr txBox="1"/>
            <p:nvPr/>
          </p:nvSpPr>
          <p:spPr>
            <a:xfrm>
              <a:off x="4361543" y="3306123"/>
              <a:ext cx="263950" cy="369332"/>
            </a:xfrm>
            <a:prstGeom prst="rect">
              <a:avLst/>
            </a:prstGeom>
            <a:noFill/>
          </p:spPr>
          <p:txBody>
            <a:bodyPr>
              <a:spAutoFit/>
            </a:bodyPr>
            <a:lstStyle/>
            <a:p>
              <a:pPr eaLnBrk="1" fontAlgn="auto" hangingPunct="1">
                <a:spcBef>
                  <a:spcPts val="0"/>
                </a:spcBef>
                <a:spcAft>
                  <a:spcPts val="0"/>
                </a:spcAft>
                <a:defRPr/>
              </a:pPr>
              <a:r>
                <a:rPr lang="en-GB" dirty="0">
                  <a:solidFill>
                    <a:schemeClr val="tx1">
                      <a:lumMod val="90000"/>
                      <a:lumOff val="10000"/>
                    </a:schemeClr>
                  </a:solidFill>
                  <a:latin typeface="Twinkl SemiBold" pitchFamily="2" charset="0"/>
                </a:rPr>
                <a:t>é</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813" y="0"/>
            <a:ext cx="96996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6616700" y="4321175"/>
            <a:ext cx="2024063" cy="2024063"/>
          </a:xfrm>
          <a:prstGeom prst="ellipse">
            <a:avLst/>
          </a:prstGeom>
          <a:solidFill>
            <a:srgbClr val="FEF0D7"/>
          </a:solidFill>
          <a:ln w="28575">
            <a:solidFill>
              <a:srgbClr val="FAA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 name="TextBox 3"/>
          <p:cNvSpPr txBox="1">
            <a:spLocks noChangeArrowheads="1"/>
          </p:cNvSpPr>
          <p:nvPr/>
        </p:nvSpPr>
        <p:spPr bwMode="auto">
          <a:xfrm>
            <a:off x="6826250" y="4824413"/>
            <a:ext cx="16049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r>
              <a:rPr lang="en-GB" altLang="en-US" sz="2000">
                <a:latin typeface="Twinkl" pitchFamily="2" charset="0"/>
              </a:rPr>
              <a:t>…mais elle est toujours fatiguée.</a:t>
            </a:r>
          </a:p>
        </p:txBody>
      </p:sp>
      <p:sp>
        <p:nvSpPr>
          <p:cNvPr id="5" name="Oval 4"/>
          <p:cNvSpPr/>
          <p:nvPr/>
        </p:nvSpPr>
        <p:spPr>
          <a:xfrm>
            <a:off x="509588" y="544513"/>
            <a:ext cx="2025650" cy="2024062"/>
          </a:xfrm>
          <a:prstGeom prst="ellipse">
            <a:avLst/>
          </a:prstGeom>
          <a:solidFill>
            <a:srgbClr val="FEF0D7"/>
          </a:solidFill>
          <a:ln w="28575">
            <a:solidFill>
              <a:srgbClr val="FAA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TextBox 5"/>
          <p:cNvSpPr txBox="1">
            <a:spLocks noChangeArrowheads="1"/>
          </p:cNvSpPr>
          <p:nvPr/>
        </p:nvSpPr>
        <p:spPr bwMode="auto">
          <a:xfrm>
            <a:off x="550863" y="947738"/>
            <a:ext cx="19431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r>
              <a:rPr lang="en-GB" altLang="en-US" sz="2000">
                <a:latin typeface="Twinkl" pitchFamily="2" charset="0"/>
              </a:rPr>
              <a:t>À dix heures et demie, Docteur Santé boit un grand café…</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FEFD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Rectangle 6"/>
          <p:cNvSpPr/>
          <p:nvPr/>
        </p:nvSpPr>
        <p:spPr>
          <a:xfrm>
            <a:off x="-144463" y="4778375"/>
            <a:ext cx="9418638" cy="2308225"/>
          </a:xfrm>
          <a:prstGeom prst="rect">
            <a:avLst/>
          </a:prstGeom>
          <a:solidFill>
            <a:srgbClr val="EEC88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69636"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03438" y="1160463"/>
            <a:ext cx="4937125"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03438" y="1160463"/>
            <a:ext cx="4937125"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03438" y="1160463"/>
            <a:ext cx="4937125"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533400" y="512763"/>
            <a:ext cx="1803400" cy="1803400"/>
          </a:xfrm>
          <a:prstGeom prst="ellipse">
            <a:avLst/>
          </a:prstGeom>
          <a:solidFill>
            <a:srgbClr val="FEF0D7"/>
          </a:solidFill>
          <a:ln w="28575">
            <a:solidFill>
              <a:srgbClr val="FAA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 name="TextBox 8"/>
          <p:cNvSpPr txBox="1">
            <a:spLocks noChangeArrowheads="1"/>
          </p:cNvSpPr>
          <p:nvPr/>
        </p:nvSpPr>
        <p:spPr bwMode="auto">
          <a:xfrm>
            <a:off x="658813" y="1060450"/>
            <a:ext cx="15509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r>
              <a:rPr lang="en-GB" altLang="en-US" sz="2000">
                <a:latin typeface="Twinkl" pitchFamily="2" charset="0"/>
              </a:rPr>
              <a:t>La journée continue…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nodeType="afterGroup">
                            <p:stCondLst>
                              <p:cond delay="500"/>
                            </p:stCondLst>
                            <p:childTnLst>
                              <p:par>
                                <p:cTn id="12" presetID="10" presetClass="entr" presetSubtype="0" fill="hold" nodeType="afterEffect">
                                  <p:stCondLst>
                                    <p:cond delay="10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nodeType="afterGroup">
                            <p:stCondLst>
                              <p:cond delay="2000"/>
                            </p:stCondLst>
                            <p:childTnLst>
                              <p:par>
                                <p:cTn id="16" presetID="10" presetClass="entr" presetSubtype="0" fill="hold" nodeType="afterEffect">
                                  <p:stCondLst>
                                    <p:cond delay="10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113"/>
            <a:ext cx="91440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ular Callout 5"/>
          <p:cNvSpPr/>
          <p:nvPr/>
        </p:nvSpPr>
        <p:spPr>
          <a:xfrm>
            <a:off x="5360988" y="728663"/>
            <a:ext cx="3279775" cy="912812"/>
          </a:xfrm>
          <a:prstGeom prst="wedgeRoundRectCallout">
            <a:avLst>
              <a:gd name="adj1" fmla="val -33358"/>
              <a:gd name="adj2" fmla="val 90526"/>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dirty="0">
                <a:solidFill>
                  <a:schemeClr val="tx1"/>
                </a:solidFill>
                <a:latin typeface="Twinkl" pitchFamily="2" charset="0"/>
              </a:rPr>
              <a:t>Je </a:t>
            </a:r>
            <a:r>
              <a:rPr lang="en-GB" sz="2400" dirty="0" err="1">
                <a:solidFill>
                  <a:schemeClr val="tx1"/>
                </a:solidFill>
                <a:latin typeface="Twinkl" pitchFamily="2" charset="0"/>
              </a:rPr>
              <a:t>m’appelle</a:t>
            </a:r>
            <a:r>
              <a:rPr lang="en-GB" sz="2400" dirty="0">
                <a:solidFill>
                  <a:schemeClr val="tx1"/>
                </a:solidFill>
                <a:latin typeface="Twinkl" pitchFamily="2" charset="0"/>
              </a:rPr>
              <a:t> Marius. </a:t>
            </a:r>
            <a:r>
              <a:rPr lang="en-GB" sz="2400" dirty="0" err="1">
                <a:solidFill>
                  <a:schemeClr val="tx1"/>
                </a:solidFill>
                <a:latin typeface="Twinkl" pitchFamily="2" charset="0"/>
              </a:rPr>
              <a:t>J’ai</a:t>
            </a:r>
            <a:r>
              <a:rPr lang="en-GB" sz="2400" dirty="0">
                <a:solidFill>
                  <a:schemeClr val="tx1"/>
                </a:solidFill>
                <a:latin typeface="Twinkl" pitchFamily="2" charset="0"/>
              </a:rPr>
              <a:t> mal à la gorge.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ular Callout 5"/>
          <p:cNvSpPr/>
          <p:nvPr/>
        </p:nvSpPr>
        <p:spPr>
          <a:xfrm>
            <a:off x="5360988" y="728663"/>
            <a:ext cx="3279775" cy="912812"/>
          </a:xfrm>
          <a:prstGeom prst="wedgeRoundRectCallout">
            <a:avLst>
              <a:gd name="adj1" fmla="val -33358"/>
              <a:gd name="adj2" fmla="val 90526"/>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dirty="0">
                <a:solidFill>
                  <a:schemeClr val="tx1"/>
                </a:solidFill>
              </a:rPr>
              <a:t>Je </a:t>
            </a:r>
            <a:r>
              <a:rPr lang="en-GB" sz="2400" dirty="0" err="1">
                <a:solidFill>
                  <a:schemeClr val="tx1"/>
                </a:solidFill>
              </a:rPr>
              <a:t>m’appelle</a:t>
            </a:r>
            <a:r>
              <a:rPr lang="en-GB" sz="2400" dirty="0">
                <a:solidFill>
                  <a:schemeClr val="tx1"/>
                </a:solidFill>
              </a:rPr>
              <a:t> </a:t>
            </a:r>
            <a:r>
              <a:rPr lang="en-GB" sz="2400" dirty="0" err="1">
                <a:solidFill>
                  <a:schemeClr val="tx1"/>
                </a:solidFill>
              </a:rPr>
              <a:t>Zizu</a:t>
            </a:r>
            <a:r>
              <a:rPr lang="en-GB" sz="2400" dirty="0">
                <a:solidFill>
                  <a:schemeClr val="tx1"/>
                </a:solidFill>
              </a:rPr>
              <a:t>. </a:t>
            </a:r>
            <a:r>
              <a:rPr lang="en-GB" sz="2400" dirty="0" err="1">
                <a:solidFill>
                  <a:schemeClr val="tx1"/>
                </a:solidFill>
              </a:rPr>
              <a:t>J’ai</a:t>
            </a:r>
            <a:r>
              <a:rPr lang="en-GB" sz="2400" dirty="0">
                <a:solidFill>
                  <a:schemeClr val="tx1"/>
                </a:solidFill>
              </a:rPr>
              <a:t> mal à </a:t>
            </a:r>
            <a:r>
              <a:rPr lang="en-GB" sz="2400" dirty="0" err="1">
                <a:solidFill>
                  <a:schemeClr val="tx1"/>
                </a:solidFill>
              </a:rPr>
              <a:t>l’oreille</a:t>
            </a:r>
            <a:r>
              <a:rPr lang="en-GB" sz="2400" dirty="0">
                <a:solidFill>
                  <a:schemeClr val="tx1"/>
                </a:solidFill>
              </a:rPr>
              <a:t>.</a:t>
            </a:r>
            <a:endParaRPr lang="en-GB" sz="2400" dirty="0">
              <a:solidFill>
                <a:schemeClr val="tx1"/>
              </a:solidFill>
              <a:latin typeface="Twinkl"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575" y="0"/>
            <a:ext cx="9172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ular Callout 5"/>
          <p:cNvSpPr/>
          <p:nvPr/>
        </p:nvSpPr>
        <p:spPr>
          <a:xfrm>
            <a:off x="5573713" y="728663"/>
            <a:ext cx="2936875" cy="912812"/>
          </a:xfrm>
          <a:prstGeom prst="wedgeRoundRectCallout">
            <a:avLst>
              <a:gd name="adj1" fmla="val -33358"/>
              <a:gd name="adj2" fmla="val 90526"/>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dirty="0">
                <a:solidFill>
                  <a:schemeClr val="tx1"/>
                </a:solidFill>
                <a:latin typeface="Twinkl" pitchFamily="2" charset="0"/>
              </a:rPr>
              <a:t>Je </a:t>
            </a:r>
            <a:r>
              <a:rPr lang="en-GB" sz="2400" dirty="0" err="1">
                <a:solidFill>
                  <a:schemeClr val="tx1"/>
                </a:solidFill>
                <a:latin typeface="Twinkl" pitchFamily="2" charset="0"/>
              </a:rPr>
              <a:t>m’appelle</a:t>
            </a:r>
            <a:r>
              <a:rPr lang="en-GB" sz="2400" dirty="0">
                <a:solidFill>
                  <a:schemeClr val="tx1"/>
                </a:solidFill>
                <a:latin typeface="Twinkl" pitchFamily="2" charset="0"/>
              </a:rPr>
              <a:t> </a:t>
            </a:r>
            <a:r>
              <a:rPr lang="en-GB" sz="2400" dirty="0" err="1">
                <a:solidFill>
                  <a:schemeClr val="tx1"/>
                </a:solidFill>
                <a:latin typeface="Twinkl" pitchFamily="2" charset="0"/>
              </a:rPr>
              <a:t>Pilou</a:t>
            </a:r>
            <a:r>
              <a:rPr lang="en-GB" sz="2400" dirty="0">
                <a:solidFill>
                  <a:schemeClr val="tx1"/>
                </a:solidFill>
                <a:latin typeface="Twinkl" pitchFamily="2" charset="0"/>
              </a:rPr>
              <a:t>. </a:t>
            </a:r>
            <a:r>
              <a:rPr lang="en-GB" sz="2400" dirty="0" err="1">
                <a:solidFill>
                  <a:schemeClr val="tx1"/>
                </a:solidFill>
                <a:latin typeface="Twinkl" pitchFamily="2" charset="0"/>
              </a:rPr>
              <a:t>J’ai</a:t>
            </a:r>
            <a:r>
              <a:rPr lang="en-GB" sz="2400" dirty="0">
                <a:solidFill>
                  <a:schemeClr val="tx1"/>
                </a:solidFill>
                <a:latin typeface="Twinkl" pitchFamily="2" charset="0"/>
              </a:rPr>
              <a:t> mal au </a:t>
            </a:r>
            <a:r>
              <a:rPr lang="en-GB" sz="2400" dirty="0" err="1">
                <a:solidFill>
                  <a:schemeClr val="tx1"/>
                </a:solidFill>
                <a:latin typeface="Twinkl" pitchFamily="2" charset="0"/>
              </a:rPr>
              <a:t>coeur</a:t>
            </a:r>
            <a:r>
              <a:rPr lang="en-GB" sz="2400" dirty="0">
                <a:solidFill>
                  <a:schemeClr val="tx1"/>
                </a:solidFill>
                <a:latin typeface="Twinkl"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58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ular Callout 5"/>
          <p:cNvSpPr/>
          <p:nvPr/>
        </p:nvSpPr>
        <p:spPr>
          <a:xfrm>
            <a:off x="5254625" y="728663"/>
            <a:ext cx="3255963" cy="912812"/>
          </a:xfrm>
          <a:prstGeom prst="wedgeRoundRectCallout">
            <a:avLst>
              <a:gd name="adj1" fmla="val -33358"/>
              <a:gd name="adj2" fmla="val 90526"/>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dirty="0">
                <a:solidFill>
                  <a:schemeClr val="tx1"/>
                </a:solidFill>
              </a:rPr>
              <a:t>Je </a:t>
            </a:r>
            <a:r>
              <a:rPr lang="en-GB" sz="2400" dirty="0" err="1">
                <a:solidFill>
                  <a:schemeClr val="tx1"/>
                </a:solidFill>
              </a:rPr>
              <a:t>m’appelle</a:t>
            </a:r>
            <a:r>
              <a:rPr lang="en-GB" sz="2400" dirty="0">
                <a:solidFill>
                  <a:schemeClr val="tx1"/>
                </a:solidFill>
              </a:rPr>
              <a:t> </a:t>
            </a:r>
            <a:r>
              <a:rPr lang="en-GB" sz="2400" dirty="0" err="1">
                <a:solidFill>
                  <a:schemeClr val="tx1"/>
                </a:solidFill>
              </a:rPr>
              <a:t>Joséphine</a:t>
            </a:r>
            <a:r>
              <a:rPr lang="en-GB" sz="2400" dirty="0">
                <a:solidFill>
                  <a:schemeClr val="tx1"/>
                </a:solidFill>
              </a:rPr>
              <a:t>. </a:t>
            </a:r>
            <a:r>
              <a:rPr lang="en-GB" sz="2400" dirty="0" err="1">
                <a:solidFill>
                  <a:schemeClr val="tx1"/>
                </a:solidFill>
              </a:rPr>
              <a:t>J’ai</a:t>
            </a:r>
            <a:r>
              <a:rPr lang="en-GB" sz="2400" dirty="0">
                <a:solidFill>
                  <a:schemeClr val="tx1"/>
                </a:solidFill>
              </a:rPr>
              <a:t> mal au </a:t>
            </a:r>
            <a:r>
              <a:rPr lang="en-GB" sz="2400" dirty="0" err="1">
                <a:solidFill>
                  <a:schemeClr val="tx1"/>
                </a:solidFill>
              </a:rPr>
              <a:t>ventre</a:t>
            </a:r>
            <a:r>
              <a:rPr lang="en-GB" sz="2400" dirty="0">
                <a:solidFill>
                  <a:schemeClr val="tx1"/>
                </a:solidFill>
              </a:rPr>
              <a:t>.</a:t>
            </a:r>
            <a:endParaRPr lang="en-GB" sz="2400" dirty="0">
              <a:solidFill>
                <a:schemeClr val="tx1"/>
              </a:solidFill>
              <a:latin typeface="Twinkl"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55650" y="1979613"/>
            <a:ext cx="7632700" cy="923925"/>
          </a:xfrm>
          <a:prstGeom prst="rect">
            <a:avLst/>
          </a:prstGeom>
          <a:solidFill>
            <a:srgbClr val="FAA5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1" name="Title 5"/>
          <p:cNvSpPr>
            <a:spLocks noGrp="1"/>
          </p:cNvSpPr>
          <p:nvPr>
            <p:ph type="title"/>
          </p:nvPr>
        </p:nvSpPr>
        <p:spPr>
          <a:xfrm>
            <a:off x="457200" y="485775"/>
            <a:ext cx="8220075" cy="1595438"/>
          </a:xfrm>
        </p:spPr>
        <p:txBody>
          <a:bodyPr/>
          <a:lstStyle/>
          <a:p>
            <a:pPr algn="ctr"/>
            <a:r>
              <a:rPr lang="en-GB" altLang="en-US" b="0"/>
              <a:t>Lisons une histoire !</a:t>
            </a:r>
            <a:br>
              <a:rPr lang="en-GB" altLang="en-US" b="0"/>
            </a:br>
            <a:r>
              <a:rPr lang="en-GB" altLang="en-US" sz="2800" b="0"/>
              <a:t>(Let’s Read a Story!)</a:t>
            </a:r>
            <a:endParaRPr lang="en-GB" altLang="en-US" b="0"/>
          </a:p>
        </p:txBody>
      </p:sp>
      <p:sp>
        <p:nvSpPr>
          <p:cNvPr id="12292" name="TextBox 2"/>
          <p:cNvSpPr txBox="1">
            <a:spLocks noChangeArrowheads="1"/>
          </p:cNvSpPr>
          <p:nvPr/>
        </p:nvSpPr>
        <p:spPr bwMode="auto">
          <a:xfrm>
            <a:off x="755650" y="1979613"/>
            <a:ext cx="7632700" cy="923925"/>
          </a:xfrm>
          <a:prstGeom prst="rect">
            <a:avLst/>
          </a:prstGeom>
          <a:solidFill>
            <a:srgbClr val="FEFBD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eaLnBrk="1" hangingPunct="1"/>
            <a:r>
              <a:rPr lang="en-GB" altLang="en-US">
                <a:latin typeface="Twinkl" pitchFamily="2" charset="0"/>
              </a:rPr>
              <a:t>Here is a story about Madame Santé’s tiring day.</a:t>
            </a:r>
          </a:p>
          <a:p>
            <a:pPr eaLnBrk="1" hangingPunct="1"/>
            <a:r>
              <a:rPr lang="en-GB" altLang="en-US">
                <a:latin typeface="Twinkl" pitchFamily="2" charset="0"/>
              </a:rPr>
              <a:t>Look out and listen for words you know – they will help you understand the new language.</a:t>
            </a:r>
          </a:p>
        </p:txBody>
      </p:sp>
      <p:pic>
        <p:nvPicPr>
          <p:cNvPr id="12293" name="Whole Clas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0"/>
          <p:cNvSpPr/>
          <p:nvPr/>
        </p:nvSpPr>
        <p:spPr>
          <a:xfrm>
            <a:off x="2579688" y="2824163"/>
            <a:ext cx="3902075" cy="3168650"/>
          </a:xfrm>
          <a:custGeom>
            <a:avLst/>
            <a:gdLst>
              <a:gd name="connsiteX0" fmla="*/ 1991901 w 3902182"/>
              <a:gd name="connsiteY0" fmla="*/ 0 h 3169772"/>
              <a:gd name="connsiteX1" fmla="*/ 3508357 w 3902182"/>
              <a:gd name="connsiteY1" fmla="*/ 1516456 h 3169772"/>
              <a:gd name="connsiteX2" fmla="*/ 2956508 w 3902182"/>
              <a:gd name="connsiteY2" fmla="*/ 2686627 h 3169772"/>
              <a:gd name="connsiteX3" fmla="*/ 2843118 w 3902182"/>
              <a:gd name="connsiteY3" fmla="*/ 2771419 h 3169772"/>
              <a:gd name="connsiteX4" fmla="*/ 3902182 w 3902182"/>
              <a:gd name="connsiteY4" fmla="*/ 2771419 h 3169772"/>
              <a:gd name="connsiteX5" fmla="*/ 3902182 w 3902182"/>
              <a:gd name="connsiteY5" fmla="*/ 3169772 h 3169772"/>
              <a:gd name="connsiteX6" fmla="*/ 0 w 3902182"/>
              <a:gd name="connsiteY6" fmla="*/ 3169772 h 3169772"/>
              <a:gd name="connsiteX7" fmla="*/ 0 w 3902182"/>
              <a:gd name="connsiteY7" fmla="*/ 2771419 h 3169772"/>
              <a:gd name="connsiteX8" fmla="*/ 1140684 w 3902182"/>
              <a:gd name="connsiteY8" fmla="*/ 2771419 h 3169772"/>
              <a:gd name="connsiteX9" fmla="*/ 1027294 w 3902182"/>
              <a:gd name="connsiteY9" fmla="*/ 2686627 h 3169772"/>
              <a:gd name="connsiteX10" fmla="*/ 475445 w 3902182"/>
              <a:gd name="connsiteY10" fmla="*/ 1516456 h 3169772"/>
              <a:gd name="connsiteX11" fmla="*/ 1991901 w 3902182"/>
              <a:gd name="connsiteY11" fmla="*/ 0 h 316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02182" h="3169772">
                <a:moveTo>
                  <a:pt x="1991901" y="0"/>
                </a:moveTo>
                <a:cubicBezTo>
                  <a:pt x="2829417" y="0"/>
                  <a:pt x="3508357" y="678940"/>
                  <a:pt x="3508357" y="1516456"/>
                </a:cubicBezTo>
                <a:cubicBezTo>
                  <a:pt x="3508357" y="1987559"/>
                  <a:pt x="3293536" y="2408487"/>
                  <a:pt x="2956508" y="2686627"/>
                </a:cubicBezTo>
                <a:lnTo>
                  <a:pt x="2843118" y="2771419"/>
                </a:lnTo>
                <a:lnTo>
                  <a:pt x="3902182" y="2771419"/>
                </a:lnTo>
                <a:lnTo>
                  <a:pt x="3902182" y="3169772"/>
                </a:lnTo>
                <a:lnTo>
                  <a:pt x="0" y="3169772"/>
                </a:lnTo>
                <a:lnTo>
                  <a:pt x="0" y="2771419"/>
                </a:lnTo>
                <a:lnTo>
                  <a:pt x="1140684" y="2771419"/>
                </a:lnTo>
                <a:lnTo>
                  <a:pt x="1027294" y="2686627"/>
                </a:lnTo>
                <a:cubicBezTo>
                  <a:pt x="690266" y="2408487"/>
                  <a:pt x="475445" y="1987559"/>
                  <a:pt x="475445" y="1516456"/>
                </a:cubicBezTo>
                <a:cubicBezTo>
                  <a:pt x="475445" y="678940"/>
                  <a:pt x="1154385" y="0"/>
                  <a:pt x="1991901" y="0"/>
                </a:cubicBezTo>
                <a:close/>
              </a:path>
            </a:pathLst>
          </a:custGeom>
          <a:solidFill>
            <a:srgbClr val="FEF0D7"/>
          </a:solidFill>
          <a:ln w="28575">
            <a:solidFill>
              <a:srgbClr val="FAA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5" name="TextBox 6"/>
          <p:cNvSpPr txBox="1">
            <a:spLocks noChangeArrowheads="1"/>
          </p:cNvSpPr>
          <p:nvPr/>
        </p:nvSpPr>
        <p:spPr bwMode="auto">
          <a:xfrm>
            <a:off x="2574925" y="5614988"/>
            <a:ext cx="3984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r>
              <a:rPr lang="en-GB" altLang="en-US">
                <a:latin typeface="Twinkl" pitchFamily="2" charset="0"/>
              </a:rPr>
              <a:t>Click on the doctor to start the story.</a:t>
            </a:r>
          </a:p>
        </p:txBody>
      </p:sp>
      <p:pic>
        <p:nvPicPr>
          <p:cNvPr id="12296" name="Picture 1">
            <a:hlinkClick r:id="" action="ppaction://customshow?id=0&amp;return=true"/>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2900" y="2686050"/>
            <a:ext cx="8382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725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533400" y="544513"/>
            <a:ext cx="2312988" cy="2312987"/>
          </a:xfrm>
          <a:prstGeom prst="ellipse">
            <a:avLst/>
          </a:prstGeom>
          <a:solidFill>
            <a:srgbClr val="FEF0D7"/>
          </a:solidFill>
          <a:ln w="28575">
            <a:solidFill>
              <a:srgbClr val="FAA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TextBox 6"/>
          <p:cNvSpPr txBox="1">
            <a:spLocks noChangeArrowheads="1"/>
          </p:cNvSpPr>
          <p:nvPr/>
        </p:nvSpPr>
        <p:spPr bwMode="auto">
          <a:xfrm>
            <a:off x="550863" y="1193800"/>
            <a:ext cx="22764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r>
              <a:rPr lang="en-GB" altLang="en-US" sz="2000">
                <a:latin typeface="Twinkl" pitchFamily="2" charset="0"/>
              </a:rPr>
              <a:t>Pauvre Docteur Santé ! Elle veut dormir.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288" y="5748338"/>
            <a:ext cx="9158288" cy="1109662"/>
          </a:xfrm>
          <a:prstGeom prst="rect">
            <a:avLst/>
          </a:prstGeom>
          <a:solidFill>
            <a:srgbClr val="7C93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 name="Rectangle 3"/>
          <p:cNvSpPr/>
          <p:nvPr/>
        </p:nvSpPr>
        <p:spPr>
          <a:xfrm>
            <a:off x="-14288" y="0"/>
            <a:ext cx="9158288" cy="5630863"/>
          </a:xfrm>
          <a:prstGeom prst="rect">
            <a:avLst/>
          </a:prstGeom>
          <a:solidFill>
            <a:srgbClr val="B6E0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8192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58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533400" y="544513"/>
            <a:ext cx="2312988" cy="2312987"/>
          </a:xfrm>
          <a:prstGeom prst="ellipse">
            <a:avLst/>
          </a:prstGeom>
          <a:solidFill>
            <a:srgbClr val="FEF0D7"/>
          </a:solidFill>
          <a:ln w="28575">
            <a:solidFill>
              <a:srgbClr val="FAA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TextBox 6"/>
          <p:cNvSpPr txBox="1">
            <a:spLocks noChangeArrowheads="1"/>
          </p:cNvSpPr>
          <p:nvPr/>
        </p:nvSpPr>
        <p:spPr bwMode="auto">
          <a:xfrm>
            <a:off x="550863" y="1193800"/>
            <a:ext cx="22764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r>
              <a:rPr lang="en-GB" altLang="en-US" sz="2000">
                <a:latin typeface="Twinkl" pitchFamily="2" charset="0"/>
              </a:rPr>
              <a:t>Finalement, les derniers gens arrivent.</a:t>
            </a:r>
          </a:p>
        </p:txBody>
      </p:sp>
      <p:sp>
        <p:nvSpPr>
          <p:cNvPr id="8" name="Rectangle 7"/>
          <p:cNvSpPr/>
          <p:nvPr/>
        </p:nvSpPr>
        <p:spPr>
          <a:xfrm>
            <a:off x="-12700" y="5630863"/>
            <a:ext cx="368300" cy="142875"/>
          </a:xfrm>
          <a:prstGeom prst="rect">
            <a:avLst/>
          </a:prstGeom>
          <a:solidFill>
            <a:srgbClr val="FEFDF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 name="Rectangle 8"/>
          <p:cNvSpPr/>
          <p:nvPr/>
        </p:nvSpPr>
        <p:spPr>
          <a:xfrm>
            <a:off x="8553450" y="5624513"/>
            <a:ext cx="590550" cy="123825"/>
          </a:xfrm>
          <a:prstGeom prst="rect">
            <a:avLst/>
          </a:prstGeom>
          <a:solidFill>
            <a:srgbClr val="FEFDF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913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ular Callout 9"/>
          <p:cNvSpPr/>
          <p:nvPr/>
        </p:nvSpPr>
        <p:spPr>
          <a:xfrm>
            <a:off x="4843463" y="728663"/>
            <a:ext cx="3797300" cy="889000"/>
          </a:xfrm>
          <a:prstGeom prst="wedgeRoundRectCallout">
            <a:avLst>
              <a:gd name="adj1" fmla="val -33358"/>
              <a:gd name="adj2" fmla="val 90526"/>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dirty="0">
                <a:solidFill>
                  <a:schemeClr val="tx1"/>
                </a:solidFill>
                <a:latin typeface="Twinkl" pitchFamily="2" charset="0"/>
              </a:rPr>
              <a:t>Bonjour, </a:t>
            </a:r>
            <a:r>
              <a:rPr lang="en-GB" sz="2400" dirty="0" err="1">
                <a:solidFill>
                  <a:schemeClr val="tx1"/>
                </a:solidFill>
                <a:latin typeface="Twinkl" pitchFamily="2" charset="0"/>
              </a:rPr>
              <a:t>assieds-toi</a:t>
            </a:r>
            <a:r>
              <a:rPr lang="en-GB" sz="2400" dirty="0">
                <a:solidFill>
                  <a:schemeClr val="tx1"/>
                </a:solidFill>
                <a:latin typeface="Twinkl" pitchFamily="2" charset="0"/>
              </a:rPr>
              <a:t>. Et </a:t>
            </a:r>
            <a:r>
              <a:rPr lang="en-GB" sz="2400" dirty="0" err="1">
                <a:solidFill>
                  <a:schemeClr val="tx1"/>
                </a:solidFill>
                <a:latin typeface="Twinkl" pitchFamily="2" charset="0"/>
              </a:rPr>
              <a:t>qu'est-ce</a:t>
            </a:r>
            <a:r>
              <a:rPr lang="en-GB" sz="2400" dirty="0">
                <a:solidFill>
                  <a:schemeClr val="tx1"/>
                </a:solidFill>
                <a:latin typeface="Twinkl" pitchFamily="2" charset="0"/>
              </a:rPr>
              <a:t> qui ne </a:t>
            </a:r>
            <a:r>
              <a:rPr lang="en-GB" sz="2400" dirty="0" err="1">
                <a:solidFill>
                  <a:schemeClr val="tx1"/>
                </a:solidFill>
                <a:latin typeface="Twinkl" pitchFamily="2" charset="0"/>
              </a:rPr>
              <a:t>va</a:t>
            </a:r>
            <a:r>
              <a:rPr lang="en-GB" sz="2400" dirty="0">
                <a:solidFill>
                  <a:schemeClr val="tx1"/>
                </a:solidFill>
                <a:latin typeface="Twinkl" pitchFamily="2" charset="0"/>
              </a:rPr>
              <a:t> pas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ular Callout 9"/>
          <p:cNvSpPr/>
          <p:nvPr/>
        </p:nvSpPr>
        <p:spPr>
          <a:xfrm>
            <a:off x="939800" y="4370388"/>
            <a:ext cx="4049713" cy="889000"/>
          </a:xfrm>
          <a:prstGeom prst="wedgeRoundRectCallout">
            <a:avLst>
              <a:gd name="adj1" fmla="val 40129"/>
              <a:gd name="adj2" fmla="val -95188"/>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dirty="0" err="1">
                <a:solidFill>
                  <a:schemeClr val="tx1"/>
                </a:solidFill>
                <a:latin typeface="Twinkl" pitchFamily="2" charset="0"/>
              </a:rPr>
              <a:t>Rien</a:t>
            </a:r>
            <a:r>
              <a:rPr lang="en-GB" sz="2400" dirty="0">
                <a:solidFill>
                  <a:schemeClr val="tx1"/>
                </a:solidFill>
                <a:latin typeface="Twinkl" pitchFamily="2" charset="0"/>
              </a:rPr>
              <a:t>. Je ne </a:t>
            </a:r>
            <a:r>
              <a:rPr lang="en-GB" sz="2400" dirty="0" err="1">
                <a:solidFill>
                  <a:schemeClr val="tx1"/>
                </a:solidFill>
                <a:latin typeface="Twinkl" pitchFamily="2" charset="0"/>
              </a:rPr>
              <a:t>suis</a:t>
            </a:r>
            <a:r>
              <a:rPr lang="en-GB" sz="2400" dirty="0">
                <a:solidFill>
                  <a:schemeClr val="tx1"/>
                </a:solidFill>
                <a:latin typeface="Twinkl" pitchFamily="2" charset="0"/>
              </a:rPr>
              <a:t> pas </a:t>
            </a:r>
            <a:r>
              <a:rPr lang="en-GB" sz="2400" dirty="0" err="1">
                <a:solidFill>
                  <a:schemeClr val="tx1"/>
                </a:solidFill>
                <a:latin typeface="Twinkl" pitchFamily="2" charset="0"/>
              </a:rPr>
              <a:t>malade</a:t>
            </a:r>
            <a:r>
              <a:rPr lang="en-GB" sz="2400" dirty="0">
                <a:solidFill>
                  <a:schemeClr val="tx1"/>
                </a:solidFill>
                <a:latin typeface="Twinkl"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ular Callout 9"/>
          <p:cNvSpPr/>
          <p:nvPr/>
        </p:nvSpPr>
        <p:spPr>
          <a:xfrm>
            <a:off x="4591050" y="4891088"/>
            <a:ext cx="4049713" cy="889000"/>
          </a:xfrm>
          <a:prstGeom prst="wedgeRoundRectCallout">
            <a:avLst>
              <a:gd name="adj1" fmla="val -43603"/>
              <a:gd name="adj2" fmla="val -148045"/>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dirty="0" err="1">
                <a:solidFill>
                  <a:schemeClr val="tx1"/>
                </a:solidFill>
                <a:latin typeface="Twinkl" pitchFamily="2" charset="0"/>
              </a:rPr>
              <a:t>Mais</a:t>
            </a:r>
            <a:r>
              <a:rPr lang="en-GB" sz="2400" dirty="0">
                <a:solidFill>
                  <a:schemeClr val="tx1"/>
                </a:solidFill>
                <a:latin typeface="Twinkl" pitchFamily="2" charset="0"/>
              </a:rPr>
              <a:t>, </a:t>
            </a:r>
            <a:r>
              <a:rPr lang="en-GB" sz="2400" dirty="0" err="1">
                <a:solidFill>
                  <a:schemeClr val="tx1"/>
                </a:solidFill>
                <a:latin typeface="Twinkl" pitchFamily="2" charset="0"/>
              </a:rPr>
              <a:t>si</a:t>
            </a:r>
            <a:r>
              <a:rPr lang="en-GB" sz="2400" dirty="0">
                <a:solidFill>
                  <a:schemeClr val="tx1"/>
                </a:solidFill>
                <a:latin typeface="Twinkl" pitchFamily="2" charset="0"/>
              </a:rPr>
              <a:t> </a:t>
            </a:r>
            <a:r>
              <a:rPr lang="en-GB" sz="2400" dirty="0" err="1">
                <a:solidFill>
                  <a:schemeClr val="tx1"/>
                </a:solidFill>
                <a:latin typeface="Twinkl" pitchFamily="2" charset="0"/>
              </a:rPr>
              <a:t>tu</a:t>
            </a:r>
            <a:r>
              <a:rPr lang="en-GB" sz="2400" dirty="0">
                <a:solidFill>
                  <a:schemeClr val="tx1"/>
                </a:solidFill>
                <a:latin typeface="Twinkl" pitchFamily="2" charset="0"/>
              </a:rPr>
              <a:t> </a:t>
            </a:r>
            <a:r>
              <a:rPr lang="en-GB" sz="2400" dirty="0" err="1">
                <a:solidFill>
                  <a:schemeClr val="tx1"/>
                </a:solidFill>
                <a:latin typeface="Twinkl" pitchFamily="2" charset="0"/>
              </a:rPr>
              <a:t>n’es</a:t>
            </a:r>
            <a:r>
              <a:rPr lang="en-GB" sz="2400" dirty="0">
                <a:solidFill>
                  <a:schemeClr val="tx1"/>
                </a:solidFill>
                <a:latin typeface="Twinkl" pitchFamily="2" charset="0"/>
              </a:rPr>
              <a:t> pas </a:t>
            </a:r>
            <a:r>
              <a:rPr lang="en-GB" sz="2400" dirty="0" err="1">
                <a:solidFill>
                  <a:schemeClr val="tx1"/>
                </a:solidFill>
                <a:latin typeface="Twinkl" pitchFamily="2" charset="0"/>
              </a:rPr>
              <a:t>malade</a:t>
            </a:r>
            <a:r>
              <a:rPr lang="en-GB" sz="2400" dirty="0">
                <a:solidFill>
                  <a:schemeClr val="tx1"/>
                </a:solidFill>
                <a:latin typeface="Twinkl" pitchFamily="2" charset="0"/>
              </a:rPr>
              <a:t>, </a:t>
            </a:r>
            <a:r>
              <a:rPr lang="en-GB" sz="2400" dirty="0" err="1">
                <a:solidFill>
                  <a:schemeClr val="tx1"/>
                </a:solidFill>
                <a:latin typeface="Twinkl" pitchFamily="2" charset="0"/>
              </a:rPr>
              <a:t>pourquoi</a:t>
            </a:r>
            <a:r>
              <a:rPr lang="en-GB" sz="2400" dirty="0">
                <a:solidFill>
                  <a:schemeClr val="tx1"/>
                </a:solidFill>
                <a:latin typeface="Twinkl" pitchFamily="2" charset="0"/>
              </a:rPr>
              <a:t> </a:t>
            </a:r>
            <a:r>
              <a:rPr lang="en-GB" sz="2400" dirty="0" err="1">
                <a:solidFill>
                  <a:schemeClr val="tx1"/>
                </a:solidFill>
                <a:latin typeface="Twinkl" pitchFamily="2" charset="0"/>
              </a:rPr>
              <a:t>es-tu</a:t>
            </a:r>
            <a:r>
              <a:rPr lang="en-GB" sz="2400" dirty="0">
                <a:solidFill>
                  <a:schemeClr val="tx1"/>
                </a:solidFill>
                <a:latin typeface="Twinkl" pitchFamily="2" charset="0"/>
              </a:rPr>
              <a:t> </a:t>
            </a:r>
            <a:r>
              <a:rPr lang="en-GB" sz="2400" dirty="0" err="1">
                <a:solidFill>
                  <a:schemeClr val="tx1"/>
                </a:solidFill>
                <a:latin typeface="Twinkl" pitchFamily="2" charset="0"/>
              </a:rPr>
              <a:t>ici</a:t>
            </a:r>
            <a:r>
              <a:rPr lang="en-GB" sz="2400" dirty="0">
                <a:solidFill>
                  <a:schemeClr val="tx1"/>
                </a:solidFill>
                <a:latin typeface="Twinkl" pitchFamily="2"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 y="5780088"/>
            <a:ext cx="9182100" cy="1077912"/>
          </a:xfrm>
          <a:prstGeom prst="rect">
            <a:avLst/>
          </a:prstGeom>
          <a:solidFill>
            <a:srgbClr val="7C93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 name="Rectangle 3"/>
          <p:cNvSpPr/>
          <p:nvPr/>
        </p:nvSpPr>
        <p:spPr>
          <a:xfrm>
            <a:off x="0" y="0"/>
            <a:ext cx="9144000" cy="5626100"/>
          </a:xfrm>
          <a:prstGeom prst="rect">
            <a:avLst/>
          </a:prstGeom>
          <a:solidFill>
            <a:srgbClr val="B6E0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90116"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 y="0"/>
            <a:ext cx="9207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21088" y="914400"/>
            <a:ext cx="2879725"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ular Callout 9"/>
          <p:cNvSpPr/>
          <p:nvPr/>
        </p:nvSpPr>
        <p:spPr>
          <a:xfrm>
            <a:off x="171450" y="1778000"/>
            <a:ext cx="3671888" cy="1651000"/>
          </a:xfrm>
          <a:prstGeom prst="wedgeRoundRectCallout">
            <a:avLst>
              <a:gd name="adj1" fmla="val 69551"/>
              <a:gd name="adj2" fmla="val 35742"/>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dirty="0" err="1">
                <a:solidFill>
                  <a:schemeClr val="tx1"/>
                </a:solidFill>
                <a:latin typeface="Twinkl" pitchFamily="2" charset="0"/>
              </a:rPr>
              <a:t>C’est</a:t>
            </a:r>
            <a:r>
              <a:rPr lang="en-GB" sz="2400" dirty="0">
                <a:solidFill>
                  <a:schemeClr val="tx1"/>
                </a:solidFill>
                <a:latin typeface="Twinkl" pitchFamily="2" charset="0"/>
              </a:rPr>
              <a:t> </a:t>
            </a:r>
            <a:r>
              <a:rPr lang="en-GB" sz="2400" dirty="0" err="1">
                <a:solidFill>
                  <a:schemeClr val="tx1"/>
                </a:solidFill>
                <a:latin typeface="Twinkl" pitchFamily="2" charset="0"/>
              </a:rPr>
              <a:t>moi</a:t>
            </a:r>
            <a:r>
              <a:rPr lang="en-GB" sz="2400" dirty="0">
                <a:solidFill>
                  <a:schemeClr val="tx1"/>
                </a:solidFill>
                <a:latin typeface="Twinkl" pitchFamily="2" charset="0"/>
              </a:rPr>
              <a:t>, </a:t>
            </a:r>
            <a:r>
              <a:rPr lang="en-GB" sz="2400" dirty="0" err="1">
                <a:solidFill>
                  <a:schemeClr val="tx1"/>
                </a:solidFill>
                <a:latin typeface="Twinkl" pitchFamily="2" charset="0"/>
              </a:rPr>
              <a:t>maman</a:t>
            </a:r>
            <a:r>
              <a:rPr lang="en-GB" sz="2400" dirty="0">
                <a:solidFill>
                  <a:schemeClr val="tx1"/>
                </a:solidFill>
                <a:latin typeface="Twinkl" pitchFamily="2" charset="0"/>
              </a:rPr>
              <a:t> : Nicolas. Papa et </a:t>
            </a:r>
            <a:r>
              <a:rPr lang="en-GB" sz="2400" dirty="0" err="1">
                <a:solidFill>
                  <a:schemeClr val="tx1"/>
                </a:solidFill>
                <a:latin typeface="Twinkl" pitchFamily="2" charset="0"/>
              </a:rPr>
              <a:t>moi</a:t>
            </a:r>
            <a:r>
              <a:rPr lang="en-GB" sz="2400" dirty="0">
                <a:solidFill>
                  <a:schemeClr val="tx1"/>
                </a:solidFill>
                <a:latin typeface="Twinkl" pitchFamily="2" charset="0"/>
              </a:rPr>
              <a:t> </a:t>
            </a:r>
            <a:r>
              <a:rPr lang="en-GB" sz="2400" dirty="0" err="1">
                <a:solidFill>
                  <a:schemeClr val="tx1"/>
                </a:solidFill>
                <a:latin typeface="Twinkl" pitchFamily="2" charset="0"/>
              </a:rPr>
              <a:t>sommes</a:t>
            </a:r>
            <a:r>
              <a:rPr lang="en-GB" sz="2400" dirty="0">
                <a:solidFill>
                  <a:schemeClr val="tx1"/>
                </a:solidFill>
                <a:latin typeface="Twinkl" pitchFamily="2" charset="0"/>
              </a:rPr>
              <a:t> </a:t>
            </a:r>
            <a:r>
              <a:rPr lang="en-GB" sz="2400" dirty="0" err="1">
                <a:solidFill>
                  <a:schemeClr val="tx1"/>
                </a:solidFill>
                <a:latin typeface="Twinkl" pitchFamily="2" charset="0"/>
              </a:rPr>
              <a:t>ici</a:t>
            </a:r>
            <a:r>
              <a:rPr lang="en-GB" sz="2400" dirty="0">
                <a:solidFill>
                  <a:schemeClr val="tx1"/>
                </a:solidFill>
                <a:latin typeface="Twinkl" pitchFamily="2" charset="0"/>
              </a:rPr>
              <a:t> pour </a:t>
            </a:r>
            <a:r>
              <a:rPr lang="en-GB" sz="2400" dirty="0" err="1">
                <a:solidFill>
                  <a:schemeClr val="tx1"/>
                </a:solidFill>
                <a:latin typeface="Twinkl" pitchFamily="2" charset="0"/>
              </a:rPr>
              <a:t>te</a:t>
            </a:r>
            <a:r>
              <a:rPr lang="en-GB" sz="2400" dirty="0">
                <a:solidFill>
                  <a:schemeClr val="tx1"/>
                </a:solidFill>
                <a:latin typeface="Twinkl" pitchFamily="2" charset="0"/>
              </a:rPr>
              <a:t> </a:t>
            </a:r>
            <a:r>
              <a:rPr lang="en-GB" sz="2400" dirty="0" err="1">
                <a:solidFill>
                  <a:schemeClr val="tx1"/>
                </a:solidFill>
                <a:latin typeface="Twinkl" pitchFamily="2" charset="0"/>
              </a:rPr>
              <a:t>ramener</a:t>
            </a:r>
            <a:r>
              <a:rPr lang="en-GB" sz="2400" dirty="0">
                <a:solidFill>
                  <a:schemeClr val="tx1"/>
                </a:solidFill>
                <a:latin typeface="Twinkl" pitchFamily="2" charset="0"/>
              </a:rPr>
              <a:t> à la </a:t>
            </a:r>
            <a:r>
              <a:rPr lang="en-GB" sz="2400" dirty="0" err="1">
                <a:solidFill>
                  <a:schemeClr val="tx1"/>
                </a:solidFill>
                <a:latin typeface="Twinkl" pitchFamily="2" charset="0"/>
              </a:rPr>
              <a:t>maison</a:t>
            </a:r>
            <a:r>
              <a:rPr lang="en-GB" sz="2400" dirty="0">
                <a:solidFill>
                  <a:schemeClr val="tx1"/>
                </a:solidFill>
                <a:latin typeface="Twinkl" pitchFamily="2" charset="0"/>
              </a:rPr>
              <a:t> !</a:t>
            </a:r>
          </a:p>
        </p:txBody>
      </p:sp>
      <p:sp>
        <p:nvSpPr>
          <p:cNvPr id="7" name="Rectangle 6"/>
          <p:cNvSpPr/>
          <p:nvPr/>
        </p:nvSpPr>
        <p:spPr>
          <a:xfrm>
            <a:off x="-12700" y="5630863"/>
            <a:ext cx="368300" cy="142875"/>
          </a:xfrm>
          <a:prstGeom prst="rect">
            <a:avLst/>
          </a:prstGeom>
          <a:solidFill>
            <a:srgbClr val="FEFDF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 name="Rectangle 7"/>
          <p:cNvSpPr/>
          <p:nvPr/>
        </p:nvSpPr>
        <p:spPr>
          <a:xfrm>
            <a:off x="8553450" y="5624513"/>
            <a:ext cx="590550" cy="123825"/>
          </a:xfrm>
          <a:prstGeom prst="rect">
            <a:avLst/>
          </a:prstGeom>
          <a:solidFill>
            <a:srgbClr val="FEFDF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 y="5780088"/>
            <a:ext cx="9182100" cy="1077912"/>
          </a:xfrm>
          <a:prstGeom prst="rect">
            <a:avLst/>
          </a:prstGeom>
          <a:solidFill>
            <a:srgbClr val="7C93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 name="Rectangle 3"/>
          <p:cNvSpPr/>
          <p:nvPr/>
        </p:nvSpPr>
        <p:spPr>
          <a:xfrm>
            <a:off x="0" y="0"/>
            <a:ext cx="9144000" cy="5626100"/>
          </a:xfrm>
          <a:prstGeom prst="rect">
            <a:avLst/>
          </a:prstGeom>
          <a:solidFill>
            <a:srgbClr val="B6E0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 name="Rectangle 7"/>
          <p:cNvSpPr/>
          <p:nvPr/>
        </p:nvSpPr>
        <p:spPr>
          <a:xfrm>
            <a:off x="3200400" y="5624513"/>
            <a:ext cx="5981700" cy="155575"/>
          </a:xfrm>
          <a:prstGeom prst="rect">
            <a:avLst/>
          </a:prstGeom>
          <a:solidFill>
            <a:srgbClr val="FEFDF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9216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 y="76200"/>
            <a:ext cx="832485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ular Callout 9"/>
          <p:cNvSpPr/>
          <p:nvPr/>
        </p:nvSpPr>
        <p:spPr>
          <a:xfrm>
            <a:off x="4464050" y="728663"/>
            <a:ext cx="4176713" cy="1054100"/>
          </a:xfrm>
          <a:prstGeom prst="wedgeRoundRectCallout">
            <a:avLst>
              <a:gd name="adj1" fmla="val -35745"/>
              <a:gd name="adj2" fmla="val 88754"/>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dirty="0" err="1">
                <a:solidFill>
                  <a:schemeClr val="tx1"/>
                </a:solidFill>
                <a:latin typeface="Twinkl" pitchFamily="2" charset="0"/>
              </a:rPr>
              <a:t>Génial</a:t>
            </a:r>
            <a:r>
              <a:rPr lang="en-GB" sz="2400" dirty="0">
                <a:solidFill>
                  <a:schemeClr val="tx1"/>
                </a:solidFill>
                <a:latin typeface="Twinkl" pitchFamily="2" charset="0"/>
              </a:rPr>
              <a:t> ! Je </a:t>
            </a:r>
            <a:r>
              <a:rPr lang="en-GB" sz="2400" dirty="0" err="1">
                <a:solidFill>
                  <a:schemeClr val="tx1"/>
                </a:solidFill>
                <a:latin typeface="Twinkl" pitchFamily="2" charset="0"/>
              </a:rPr>
              <a:t>suis</a:t>
            </a:r>
            <a:r>
              <a:rPr lang="en-GB" sz="2400" dirty="0">
                <a:solidFill>
                  <a:schemeClr val="tx1"/>
                </a:solidFill>
                <a:latin typeface="Twinkl" pitchFamily="2" charset="0"/>
              </a:rPr>
              <a:t> </a:t>
            </a:r>
            <a:r>
              <a:rPr lang="en-GB" sz="2400" dirty="0" err="1">
                <a:solidFill>
                  <a:schemeClr val="tx1"/>
                </a:solidFill>
                <a:latin typeface="Twinkl" pitchFamily="2" charset="0"/>
              </a:rPr>
              <a:t>très</a:t>
            </a:r>
            <a:endParaRPr lang="en-GB" sz="2400" dirty="0">
              <a:solidFill>
                <a:schemeClr val="tx1"/>
              </a:solidFill>
              <a:latin typeface="Twinkl" pitchFamily="2" charset="0"/>
            </a:endParaRPr>
          </a:p>
          <a:p>
            <a:pPr algn="ctr" eaLnBrk="1" fontAlgn="auto" hangingPunct="1">
              <a:spcBef>
                <a:spcPts val="0"/>
              </a:spcBef>
              <a:spcAft>
                <a:spcPts val="0"/>
              </a:spcAft>
              <a:defRPr/>
            </a:pPr>
            <a:r>
              <a:rPr lang="en-GB" sz="2400" dirty="0" err="1">
                <a:solidFill>
                  <a:schemeClr val="tx1"/>
                </a:solidFill>
              </a:rPr>
              <a:t>fatiguée</a:t>
            </a:r>
            <a:r>
              <a:rPr lang="en-GB" sz="2400" dirty="0">
                <a:solidFill>
                  <a:schemeClr val="tx1"/>
                </a:solidFill>
                <a:latin typeface="Twinkl" pitchFamily="2" charset="0"/>
              </a:rPr>
              <a:t> ; </a:t>
            </a:r>
            <a:r>
              <a:rPr lang="en-GB" sz="2400" dirty="0" err="1">
                <a:solidFill>
                  <a:schemeClr val="tx1"/>
                </a:solidFill>
                <a:latin typeface="Twinkl" pitchFamily="2" charset="0"/>
              </a:rPr>
              <a:t>allons</a:t>
            </a:r>
            <a:r>
              <a:rPr lang="en-GB" sz="2400" dirty="0">
                <a:solidFill>
                  <a:schemeClr val="tx1"/>
                </a:solidFill>
                <a:latin typeface="Twinkl" pitchFamily="2" charset="0"/>
              </a:rPr>
              <a:t>-y !</a:t>
            </a:r>
          </a:p>
        </p:txBody>
      </p:sp>
      <p:sp>
        <p:nvSpPr>
          <p:cNvPr id="7" name="Rectangle 6"/>
          <p:cNvSpPr/>
          <p:nvPr/>
        </p:nvSpPr>
        <p:spPr>
          <a:xfrm>
            <a:off x="-12700" y="5630863"/>
            <a:ext cx="368300" cy="142875"/>
          </a:xfrm>
          <a:prstGeom prst="rect">
            <a:avLst/>
          </a:prstGeom>
          <a:solidFill>
            <a:srgbClr val="FEFDF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ular Callout 9"/>
          <p:cNvSpPr/>
          <p:nvPr/>
        </p:nvSpPr>
        <p:spPr>
          <a:xfrm>
            <a:off x="4186238" y="1503363"/>
            <a:ext cx="4202112" cy="1033462"/>
          </a:xfrm>
          <a:prstGeom prst="wedgeRoundRectCallout">
            <a:avLst>
              <a:gd name="adj1" fmla="val -7033"/>
              <a:gd name="adj2" fmla="val 91212"/>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dirty="0" err="1">
                <a:solidFill>
                  <a:schemeClr val="tx1"/>
                </a:solidFill>
                <a:latin typeface="Twinkl" pitchFamily="2" charset="0"/>
              </a:rPr>
              <a:t>Tu</a:t>
            </a:r>
            <a:r>
              <a:rPr lang="en-GB" sz="2400" dirty="0">
                <a:solidFill>
                  <a:schemeClr val="tx1"/>
                </a:solidFill>
                <a:latin typeface="Twinkl" pitchFamily="2" charset="0"/>
              </a:rPr>
              <a:t> as passé </a:t>
            </a:r>
            <a:r>
              <a:rPr lang="en-GB" sz="2400" dirty="0" err="1">
                <a:solidFill>
                  <a:schemeClr val="tx1"/>
                </a:solidFill>
                <a:latin typeface="Twinkl" pitchFamily="2" charset="0"/>
              </a:rPr>
              <a:t>une</a:t>
            </a:r>
            <a:r>
              <a:rPr lang="en-GB" sz="2400" dirty="0">
                <a:solidFill>
                  <a:schemeClr val="tx1"/>
                </a:solidFill>
                <a:latin typeface="Twinkl" pitchFamily="2" charset="0"/>
              </a:rPr>
              <a:t> bonne </a:t>
            </a:r>
            <a:r>
              <a:rPr lang="en-GB" sz="2400" dirty="0" err="1">
                <a:solidFill>
                  <a:schemeClr val="tx1"/>
                </a:solidFill>
                <a:latin typeface="Twinkl" pitchFamily="2" charset="0"/>
              </a:rPr>
              <a:t>journée</a:t>
            </a:r>
            <a:r>
              <a:rPr lang="en-GB" sz="2400" dirty="0">
                <a:solidFill>
                  <a:schemeClr val="tx1"/>
                </a:solidFill>
                <a:latin typeface="Twinkl" pitchFamily="2" charset="0"/>
              </a:rPr>
              <a:t> </a:t>
            </a:r>
            <a:r>
              <a:rPr lang="en-GB" sz="2400" dirty="0" err="1">
                <a:solidFill>
                  <a:schemeClr val="tx1"/>
                </a:solidFill>
                <a:latin typeface="Twinkl" pitchFamily="2" charset="0"/>
              </a:rPr>
              <a:t>maman</a:t>
            </a:r>
            <a:r>
              <a:rPr lang="en-GB" sz="2400">
                <a:solidFill>
                  <a:schemeClr val="tx1"/>
                </a:solidFill>
                <a:latin typeface="Twinkl" pitchFamily="2" charset="0"/>
              </a:rPr>
              <a:t> ?...</a:t>
            </a:r>
            <a:r>
              <a:rPr lang="en-GB" sz="2400" dirty="0" err="1">
                <a:solidFill>
                  <a:schemeClr val="tx1"/>
                </a:solidFill>
                <a:latin typeface="Twinkl" pitchFamily="2" charset="0"/>
              </a:rPr>
              <a:t>Maman</a:t>
            </a:r>
            <a:r>
              <a:rPr lang="en-GB" sz="2400" dirty="0">
                <a:solidFill>
                  <a:schemeClr val="tx1"/>
                </a:solidFill>
                <a:latin typeface="Twinkl" pitchFamily="2" charset="0"/>
              </a:rPr>
              <a:t> ?</a:t>
            </a:r>
          </a:p>
        </p:txBody>
      </p:sp>
      <p:sp>
        <p:nvSpPr>
          <p:cNvPr id="7" name="Rectangle 6"/>
          <p:cNvSpPr/>
          <p:nvPr/>
        </p:nvSpPr>
        <p:spPr>
          <a:xfrm>
            <a:off x="-12700" y="5630863"/>
            <a:ext cx="368300" cy="142875"/>
          </a:xfrm>
          <a:prstGeom prst="rect">
            <a:avLst/>
          </a:prstGeom>
          <a:solidFill>
            <a:srgbClr val="FEFDF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55650" y="2071688"/>
            <a:ext cx="7632700" cy="4021137"/>
          </a:xfrm>
          <a:prstGeom prst="rect">
            <a:avLst/>
          </a:prstGeom>
          <a:solidFill>
            <a:srgbClr val="FEFB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Title 5"/>
          <p:cNvSpPr>
            <a:spLocks noGrp="1"/>
          </p:cNvSpPr>
          <p:nvPr>
            <p:ph type="title"/>
          </p:nvPr>
        </p:nvSpPr>
        <p:spPr>
          <a:xfrm>
            <a:off x="457200" y="485775"/>
            <a:ext cx="8220075" cy="1595438"/>
          </a:xfrm>
        </p:spPr>
        <p:txBody>
          <a:bodyPr rtlCol="0">
            <a:normAutofit fontScale="90000"/>
          </a:bodyPr>
          <a:lstStyle/>
          <a:p>
            <a:pPr algn="ctr" fontAlgn="auto">
              <a:spcAft>
                <a:spcPts val="0"/>
              </a:spcAft>
              <a:defRPr/>
            </a:pPr>
            <a:r>
              <a:rPr lang="fr-FR" b="0" dirty="0"/>
              <a:t>Qu’est-ce qui ne</a:t>
            </a:r>
            <a:br>
              <a:rPr lang="fr-FR" b="0" dirty="0"/>
            </a:br>
            <a:r>
              <a:rPr lang="fr-FR" b="0" dirty="0"/>
              <a:t>va pas ? </a:t>
            </a:r>
            <a:r>
              <a:rPr lang="en-GB" b="0" dirty="0"/>
              <a:t> </a:t>
            </a:r>
            <a:br>
              <a:rPr lang="en-GB" b="0" dirty="0"/>
            </a:br>
            <a:r>
              <a:rPr lang="en-GB" sz="2800" b="0" dirty="0"/>
              <a:t>(What’s the Matter?)</a:t>
            </a:r>
            <a:endParaRPr lang="en-GB" b="0" dirty="0"/>
          </a:p>
        </p:txBody>
      </p:sp>
      <p:pic>
        <p:nvPicPr>
          <p:cNvPr id="2" name="Picture 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12838" y="2811463"/>
            <a:ext cx="3409950" cy="32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3"/>
          <p:cNvSpPr/>
          <p:nvPr/>
        </p:nvSpPr>
        <p:spPr>
          <a:xfrm>
            <a:off x="981075" y="2286000"/>
            <a:ext cx="1906588" cy="706438"/>
          </a:xfrm>
          <a:prstGeom prst="wedgeRoundRectCallout">
            <a:avLst>
              <a:gd name="adj1" fmla="val 36022"/>
              <a:gd name="adj2" fmla="val 91636"/>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fr-FR" dirty="0">
                <a:solidFill>
                  <a:schemeClr val="tx1"/>
                </a:solidFill>
                <a:latin typeface="Twinkl" pitchFamily="2" charset="0"/>
              </a:rPr>
              <a:t>Qu’est-ce qui ne va pas ? </a:t>
            </a:r>
            <a:endParaRPr lang="en-GB" dirty="0">
              <a:solidFill>
                <a:schemeClr val="tx1"/>
              </a:solidFill>
              <a:latin typeface="Twinkl" pitchFamily="2" charset="0"/>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19713" y="3794125"/>
            <a:ext cx="230505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ular Callout 6"/>
          <p:cNvSpPr/>
          <p:nvPr/>
        </p:nvSpPr>
        <p:spPr>
          <a:xfrm>
            <a:off x="4267200" y="2908300"/>
            <a:ext cx="2438400" cy="609600"/>
          </a:xfrm>
          <a:prstGeom prst="wedgeRoundRectCallout">
            <a:avLst>
              <a:gd name="adj1" fmla="val 30947"/>
              <a:gd name="adj2" fmla="val 112406"/>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dirty="0" err="1">
                <a:solidFill>
                  <a:schemeClr val="tx1"/>
                </a:solidFill>
                <a:latin typeface="Twinkl" pitchFamily="2" charset="0"/>
              </a:rPr>
              <a:t>J’ai</a:t>
            </a:r>
            <a:r>
              <a:rPr lang="en-GB" dirty="0">
                <a:solidFill>
                  <a:schemeClr val="tx1"/>
                </a:solidFill>
                <a:latin typeface="Twinkl" pitchFamily="2" charset="0"/>
              </a:rPr>
              <a:t> mal à la tête.</a:t>
            </a:r>
          </a:p>
        </p:txBody>
      </p:sp>
      <p:pic>
        <p:nvPicPr>
          <p:cNvPr id="13320" name="Whole Class"/>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ne va pas?"/>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033588" y="2659063"/>
            <a:ext cx="2587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tete"/>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216650" y="3084513"/>
            <a:ext cx="2587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981075" y="639763"/>
            <a:ext cx="1519238" cy="654050"/>
          </a:xfrm>
          <a:prstGeom prst="rect">
            <a:avLst/>
          </a:prstGeom>
          <a:solidFill>
            <a:srgbClr val="FF7E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Twinkl" pitchFamily="2" charset="0"/>
            </a:endParaRPr>
          </a:p>
        </p:txBody>
      </p:sp>
      <p:sp>
        <p:nvSpPr>
          <p:cNvPr id="16" name="TextBox 9"/>
          <p:cNvSpPr txBox="1">
            <a:spLocks noChangeArrowheads="1"/>
          </p:cNvSpPr>
          <p:nvPr/>
        </p:nvSpPr>
        <p:spPr bwMode="auto">
          <a:xfrm>
            <a:off x="1269302" y="690563"/>
            <a:ext cx="12858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1000" dirty="0">
                <a:solidFill>
                  <a:schemeClr val="tx1"/>
                </a:solidFill>
                <a:ea typeface="Sassoon Infant Rg" panose="02000503030000020003" pitchFamily="50" charset="0"/>
                <a:cs typeface="Sassoon Infant Rg" panose="02000503030000020003" pitchFamily="50" charset="0"/>
              </a:rPr>
              <a:t>Click play buttons throughout to hear phrases and words.</a:t>
            </a:r>
          </a:p>
        </p:txBody>
      </p:sp>
      <p:pic>
        <p:nvPicPr>
          <p:cNvPr id="18" name="Play"/>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512064" y="523875"/>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Qu est-ce qui ne va pa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77964" y="1462088"/>
            <a:ext cx="609600" cy="609600"/>
          </a:xfrm>
          <a:prstGeom prst="rect">
            <a:avLst/>
          </a:prstGeom>
        </p:spPr>
      </p:pic>
      <p:pic>
        <p:nvPicPr>
          <p:cNvPr id="10" name="J ai mal a la tet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77964" y="24749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8"/>
                </p:tgtEl>
              </p:cMediaNode>
            </p:audio>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488" fill="hold"/>
                                        <p:tgtEl>
                                          <p:spTgt spid="8"/>
                                        </p:tgtEl>
                                      </p:cBhvr>
                                    </p:cmd>
                                  </p:childTnLst>
                                </p:cTn>
                              </p:par>
                            </p:childTnLst>
                          </p:cTn>
                        </p:par>
                      </p:childTnLst>
                    </p:cTn>
                  </p:par>
                </p:childTnLst>
              </p:cTn>
              <p:nextCondLst>
                <p:cond evt="onClick" delay="0">
                  <p:tgtEl>
                    <p:spTgt spid="13"/>
                  </p:tgtEl>
                </p:cond>
              </p:nextCondLst>
            </p:seq>
            <p:audio>
              <p:cMediaNode vol="80000">
                <p:cTn id="31" fill="hold" display="0">
                  <p:stCondLst>
                    <p:cond delay="indefinite"/>
                  </p:stCondLst>
                  <p:endCondLst>
                    <p:cond evt="onStopAudio" delay="0">
                      <p:tgtEl>
                        <p:sldTgt/>
                      </p:tgtEl>
                    </p:cond>
                  </p:endCondLst>
                </p:cTn>
                <p:tgtEl>
                  <p:spTgt spid="10"/>
                </p:tgtEl>
              </p:cMediaNode>
            </p:audio>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3717" fill="hold"/>
                                        <p:tgtEl>
                                          <p:spTgt spid="10"/>
                                        </p:tgtEl>
                                      </p:cBhvr>
                                    </p:cmd>
                                  </p:childTnLst>
                                </p:cTn>
                              </p:par>
                            </p:childTnLst>
                          </p:cTn>
                        </p:par>
                      </p:childTnLst>
                    </p:cTn>
                  </p:par>
                </p:childTnLst>
              </p:cTn>
              <p:nextCondLst>
                <p:cond evt="onClick" delay="0">
                  <p:tgtEl>
                    <p:spTgt spid="14"/>
                  </p:tgtEl>
                </p:cond>
              </p:nextCondLst>
            </p:seq>
          </p:childTnLst>
        </p:cTn>
      </p:par>
    </p:tnLst>
    <p:bldLst>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755650" y="2568575"/>
            <a:ext cx="7627938" cy="2871788"/>
          </a:xfrm>
          <a:prstGeom prst="rect">
            <a:avLst/>
          </a:prstGeom>
          <a:solidFill>
            <a:srgbClr val="FEFB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4" name="Rectangle 23"/>
          <p:cNvSpPr/>
          <p:nvPr/>
        </p:nvSpPr>
        <p:spPr>
          <a:xfrm>
            <a:off x="755650" y="5446713"/>
            <a:ext cx="7632700" cy="652462"/>
          </a:xfrm>
          <a:prstGeom prst="rect">
            <a:avLst/>
          </a:prstGeom>
          <a:solidFill>
            <a:srgbClr val="FAA5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3" name="Rectangle 22"/>
          <p:cNvSpPr/>
          <p:nvPr/>
        </p:nvSpPr>
        <p:spPr>
          <a:xfrm>
            <a:off x="755650" y="1962150"/>
            <a:ext cx="7632700" cy="652463"/>
          </a:xfrm>
          <a:prstGeom prst="rect">
            <a:avLst/>
          </a:prstGeom>
          <a:solidFill>
            <a:srgbClr val="FAA5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9" name="Picture 18"/>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019675" y="3568700"/>
            <a:ext cx="1590675"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684463" y="3233738"/>
            <a:ext cx="2209800"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itle 5"/>
          <p:cNvSpPr>
            <a:spLocks noGrp="1"/>
          </p:cNvSpPr>
          <p:nvPr>
            <p:ph type="title"/>
          </p:nvPr>
        </p:nvSpPr>
        <p:spPr>
          <a:xfrm>
            <a:off x="457200" y="485775"/>
            <a:ext cx="8220075" cy="1595438"/>
          </a:xfrm>
        </p:spPr>
        <p:txBody>
          <a:bodyPr/>
          <a:lstStyle/>
          <a:p>
            <a:pPr algn="ctr"/>
            <a:r>
              <a:rPr lang="fr-FR" altLang="en-US" b="0" dirty="0"/>
              <a:t>Qu’est-ce qui ne va pas ? </a:t>
            </a:r>
            <a:r>
              <a:rPr lang="en-GB" altLang="en-US" b="0" dirty="0"/>
              <a:t> </a:t>
            </a:r>
            <a:br>
              <a:rPr lang="en-GB" altLang="en-US" b="0" dirty="0"/>
            </a:br>
            <a:r>
              <a:rPr lang="en-GB" altLang="en-US" sz="2800" b="0" dirty="0"/>
              <a:t>(What’s the Matter?)</a:t>
            </a:r>
            <a:endParaRPr lang="en-GB" altLang="en-US" b="0" dirty="0"/>
          </a:p>
        </p:txBody>
      </p:sp>
      <p:sp>
        <p:nvSpPr>
          <p:cNvPr id="4" name="Rounded Rectangular Callout 3"/>
          <p:cNvSpPr/>
          <p:nvPr/>
        </p:nvSpPr>
        <p:spPr>
          <a:xfrm>
            <a:off x="2009775" y="3429000"/>
            <a:ext cx="1508125" cy="762000"/>
          </a:xfrm>
          <a:prstGeom prst="wedgeRoundRectCallout">
            <a:avLst>
              <a:gd name="adj1" fmla="val -67954"/>
              <a:gd name="adj2" fmla="val 22579"/>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dirty="0" err="1">
                <a:solidFill>
                  <a:schemeClr val="tx1"/>
                </a:solidFill>
                <a:latin typeface="Twinkl" pitchFamily="2" charset="0"/>
              </a:rPr>
              <a:t>J’ai</a:t>
            </a:r>
            <a:r>
              <a:rPr lang="en-GB" dirty="0">
                <a:solidFill>
                  <a:schemeClr val="tx1"/>
                </a:solidFill>
                <a:latin typeface="Twinkl" pitchFamily="2" charset="0"/>
              </a:rPr>
              <a:t> mal aux dents</a:t>
            </a:r>
            <a:r>
              <a:rPr lang="en-GB" sz="2000" dirty="0">
                <a:solidFill>
                  <a:schemeClr val="tx1"/>
                </a:solidFill>
                <a:latin typeface="Twinkl" pitchFamily="2" charset="0"/>
              </a:rPr>
              <a:t>.</a:t>
            </a:r>
          </a:p>
        </p:txBody>
      </p:sp>
      <p:sp>
        <p:nvSpPr>
          <p:cNvPr id="7" name="Rounded Rectangular Callout 6"/>
          <p:cNvSpPr/>
          <p:nvPr/>
        </p:nvSpPr>
        <p:spPr>
          <a:xfrm>
            <a:off x="1793875" y="2790825"/>
            <a:ext cx="2397125" cy="487363"/>
          </a:xfrm>
          <a:prstGeom prst="wedgeRoundRectCallout">
            <a:avLst>
              <a:gd name="adj1" fmla="val 39568"/>
              <a:gd name="adj2" fmla="val 80397"/>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dirty="0" err="1">
                <a:solidFill>
                  <a:schemeClr val="tx1"/>
                </a:solidFill>
                <a:latin typeface="Twinkl" pitchFamily="2" charset="0"/>
              </a:rPr>
              <a:t>J’ai</a:t>
            </a:r>
            <a:r>
              <a:rPr lang="en-GB" dirty="0">
                <a:solidFill>
                  <a:schemeClr val="tx1"/>
                </a:solidFill>
                <a:latin typeface="Twinkl" pitchFamily="2" charset="0"/>
              </a:rPr>
              <a:t> mal au </a:t>
            </a:r>
            <a:r>
              <a:rPr lang="en-GB" dirty="0" err="1">
                <a:solidFill>
                  <a:schemeClr val="tx1"/>
                </a:solidFill>
                <a:latin typeface="Twinkl" pitchFamily="2" charset="0"/>
              </a:rPr>
              <a:t>genou</a:t>
            </a:r>
            <a:r>
              <a:rPr lang="en-GB" dirty="0">
                <a:solidFill>
                  <a:schemeClr val="tx1"/>
                </a:solidFill>
                <a:latin typeface="Twinkl" pitchFamily="2" charset="0"/>
              </a:rPr>
              <a:t>.</a:t>
            </a:r>
          </a:p>
        </p:txBody>
      </p:sp>
      <p:sp>
        <p:nvSpPr>
          <p:cNvPr id="8" name="TextBox 7"/>
          <p:cNvSpPr txBox="1">
            <a:spLocks noChangeArrowheads="1"/>
          </p:cNvSpPr>
          <p:nvPr/>
        </p:nvSpPr>
        <p:spPr bwMode="auto">
          <a:xfrm>
            <a:off x="755650" y="1968500"/>
            <a:ext cx="7632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eaLnBrk="1" hangingPunct="1"/>
            <a:r>
              <a:rPr lang="en-GB" altLang="en-US">
                <a:latin typeface="Twinkl" pitchFamily="2" charset="0"/>
              </a:rPr>
              <a:t>Think back to the story. What did each child start their sentence with to say what was wrong?</a:t>
            </a:r>
          </a:p>
        </p:txBody>
      </p:sp>
      <p:sp>
        <p:nvSpPr>
          <p:cNvPr id="9" name="TextBox 8"/>
          <p:cNvSpPr txBox="1">
            <a:spLocks noChangeArrowheads="1"/>
          </p:cNvSpPr>
          <p:nvPr/>
        </p:nvSpPr>
        <p:spPr bwMode="auto">
          <a:xfrm>
            <a:off x="750888" y="5446713"/>
            <a:ext cx="65103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eaLnBrk="1" hangingPunct="1"/>
            <a:r>
              <a:rPr lang="en-GB" altLang="en-US">
                <a:latin typeface="Twinkl" pitchFamily="2" charset="0"/>
              </a:rPr>
              <a:t>What do you think the highlighted words mean? </a:t>
            </a:r>
          </a:p>
          <a:p>
            <a:pPr eaLnBrk="1" hangingPunct="1"/>
            <a:r>
              <a:rPr lang="en-GB" altLang="en-US">
                <a:latin typeface="Twinkl" pitchFamily="2" charset="0"/>
              </a:rPr>
              <a:t>Why are they different in each sentence?</a:t>
            </a:r>
          </a:p>
        </p:txBody>
      </p:sp>
      <p:cxnSp>
        <p:nvCxnSpPr>
          <p:cNvPr id="10" name="Straight Connector 9"/>
          <p:cNvCxnSpPr/>
          <p:nvPr/>
        </p:nvCxnSpPr>
        <p:spPr>
          <a:xfrm>
            <a:off x="3017838" y="3800475"/>
            <a:ext cx="37147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722563" y="3168650"/>
            <a:ext cx="37147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ounded Rectangular Callout 11"/>
          <p:cNvSpPr/>
          <p:nvPr/>
        </p:nvSpPr>
        <p:spPr>
          <a:xfrm>
            <a:off x="4859338" y="2674938"/>
            <a:ext cx="1573212" cy="727075"/>
          </a:xfrm>
          <a:prstGeom prst="wedgeRoundRectCallout">
            <a:avLst>
              <a:gd name="adj1" fmla="val -5614"/>
              <a:gd name="adj2" fmla="val 85030"/>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dirty="0" err="1">
                <a:solidFill>
                  <a:schemeClr val="tx1"/>
                </a:solidFill>
                <a:latin typeface="Twinkl" pitchFamily="2" charset="0"/>
              </a:rPr>
              <a:t>J’ai</a:t>
            </a:r>
            <a:r>
              <a:rPr lang="en-GB" dirty="0">
                <a:solidFill>
                  <a:schemeClr val="tx1"/>
                </a:solidFill>
                <a:latin typeface="Twinkl" pitchFamily="2" charset="0"/>
              </a:rPr>
              <a:t> mal à la tête.</a:t>
            </a:r>
          </a:p>
        </p:txBody>
      </p:sp>
      <p:cxnSp>
        <p:nvCxnSpPr>
          <p:cNvPr id="13" name="Straight Connector 12"/>
          <p:cNvCxnSpPr/>
          <p:nvPr/>
        </p:nvCxnSpPr>
        <p:spPr>
          <a:xfrm>
            <a:off x="5800725" y="3040063"/>
            <a:ext cx="27463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ounded Rectangular Callout 14"/>
          <p:cNvSpPr/>
          <p:nvPr/>
        </p:nvSpPr>
        <p:spPr>
          <a:xfrm>
            <a:off x="6610350" y="2714625"/>
            <a:ext cx="1671638" cy="706438"/>
          </a:xfrm>
          <a:prstGeom prst="wedgeRoundRectCallout">
            <a:avLst>
              <a:gd name="adj1" fmla="val 2107"/>
              <a:gd name="adj2" fmla="val 99603"/>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dirty="0" err="1">
                <a:solidFill>
                  <a:schemeClr val="tx1"/>
                </a:solidFill>
                <a:latin typeface="Twinkl" pitchFamily="2" charset="0"/>
              </a:rPr>
              <a:t>J’ai</a:t>
            </a:r>
            <a:r>
              <a:rPr lang="en-GB" dirty="0">
                <a:solidFill>
                  <a:schemeClr val="tx1"/>
                </a:solidFill>
                <a:latin typeface="Twinkl" pitchFamily="2" charset="0"/>
              </a:rPr>
              <a:t> mal à </a:t>
            </a:r>
            <a:r>
              <a:rPr lang="en-GB" dirty="0" err="1">
                <a:solidFill>
                  <a:schemeClr val="tx1"/>
                </a:solidFill>
                <a:latin typeface="Twinkl" pitchFamily="2" charset="0"/>
              </a:rPr>
              <a:t>l’oreille</a:t>
            </a:r>
            <a:r>
              <a:rPr lang="en-GB" i="1" dirty="0">
                <a:solidFill>
                  <a:schemeClr val="tx1"/>
                </a:solidFill>
                <a:latin typeface="Twinkl" pitchFamily="2" charset="0"/>
              </a:rPr>
              <a:t>.</a:t>
            </a:r>
            <a:endParaRPr lang="en-GB" dirty="0">
              <a:solidFill>
                <a:schemeClr val="tx1"/>
              </a:solidFill>
              <a:latin typeface="Twinkl" pitchFamily="2" charset="0"/>
            </a:endParaRPr>
          </a:p>
        </p:txBody>
      </p:sp>
      <p:cxnSp>
        <p:nvCxnSpPr>
          <p:cNvPr id="16" name="Straight Connector 15"/>
          <p:cNvCxnSpPr/>
          <p:nvPr/>
        </p:nvCxnSpPr>
        <p:spPr>
          <a:xfrm>
            <a:off x="7559675" y="3071813"/>
            <a:ext cx="27463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17563" y="3357563"/>
            <a:ext cx="976312"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831013" y="3708400"/>
            <a:ext cx="1552575"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Whole Class"/>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tete"/>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459413" y="3055938"/>
            <a:ext cx="2587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enou"/>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846513" y="2914650"/>
            <a:ext cx="2587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dents"/>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763838" y="3859213"/>
            <a:ext cx="2587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loreille"/>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934325" y="3068638"/>
            <a:ext cx="2587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5" name="Play"/>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512064" y="523875"/>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J ai mal aux den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023112" y="1050925"/>
            <a:ext cx="609600" cy="609600"/>
          </a:xfrm>
          <a:prstGeom prst="rect">
            <a:avLst/>
          </a:prstGeom>
        </p:spPr>
      </p:pic>
      <p:pic>
        <p:nvPicPr>
          <p:cNvPr id="21" name="J ai mal au gen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023112" y="1893888"/>
            <a:ext cx="609601" cy="609600"/>
          </a:xfrm>
          <a:prstGeom prst="rect">
            <a:avLst/>
          </a:prstGeom>
        </p:spPr>
      </p:pic>
      <p:pic>
        <p:nvPicPr>
          <p:cNvPr id="22" name="J ai mal a la tete">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83804" y="2752789"/>
            <a:ext cx="609600" cy="609600"/>
          </a:xfrm>
          <a:prstGeom prst="rect">
            <a:avLst/>
          </a:prstGeom>
        </p:spPr>
      </p:pic>
      <p:pic>
        <p:nvPicPr>
          <p:cNvPr id="29" name="J ai mal a l oreill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83804" y="3683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par>
                                <p:cTn id="57" presetID="10" presetClass="entr" presetSubtype="0"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par>
                                <p:cTn id="60" presetID="10" presetClass="entr" presetSubtype="0" fill="hold"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par>
                                <p:cTn id="63" presetID="10" presetClass="entr" presetSubtype="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par>
                                <p:cTn id="66" presetID="10" presetClass="entr" presetSubtype="0" fill="hold"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6"/>
                </p:tgtEl>
              </p:cMediaNode>
            </p:audio>
            <p:seq concurrent="1" nextAc="seek">
              <p:cTn id="70" restart="whenNotActive" fill="hold" evtFilter="cancelBubble" nodeType="interactiveSeq">
                <p:stCondLst>
                  <p:cond evt="onClick" delay="0">
                    <p:tgtEl>
                      <p:spTgt spid="27"/>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2983" fill="hold"/>
                                        <p:tgtEl>
                                          <p:spTgt spid="6"/>
                                        </p:tgtEl>
                                      </p:cBhvr>
                                    </p:cmd>
                                  </p:childTnLst>
                                </p:cTn>
                              </p:par>
                            </p:childTnLst>
                          </p:cTn>
                        </p:par>
                      </p:childTnLst>
                    </p:cTn>
                  </p:par>
                </p:childTnLst>
              </p:cTn>
              <p:nextCondLst>
                <p:cond evt="onClick" delay="0">
                  <p:tgtEl>
                    <p:spTgt spid="27"/>
                  </p:tgtEl>
                </p:cond>
              </p:nextCondLst>
            </p:seq>
            <p:audio>
              <p:cMediaNode vol="80000">
                <p:cTn id="75" fill="hold" display="0">
                  <p:stCondLst>
                    <p:cond delay="indefinite"/>
                  </p:stCondLst>
                  <p:endCondLst>
                    <p:cond evt="onStopAudio" delay="0">
                      <p:tgtEl>
                        <p:sldTgt/>
                      </p:tgtEl>
                    </p:cond>
                  </p:endCondLst>
                </p:cTn>
                <p:tgtEl>
                  <p:spTgt spid="21"/>
                </p:tgtEl>
              </p:cMediaNode>
            </p:audio>
            <p:seq concurrent="1" nextAc="seek">
              <p:cTn id="76" restart="whenNotActive" fill="hold" evtFilter="cancelBubble" nodeType="interactiveSeq">
                <p:stCondLst>
                  <p:cond evt="onClick" delay="0">
                    <p:tgtEl>
                      <p:spTgt spid="26"/>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3258" fill="hold"/>
                                        <p:tgtEl>
                                          <p:spTgt spid="21"/>
                                        </p:tgtEl>
                                      </p:cBhvr>
                                    </p:cmd>
                                  </p:childTnLst>
                                </p:cTn>
                              </p:par>
                            </p:childTnLst>
                          </p:cTn>
                        </p:par>
                      </p:childTnLst>
                    </p:cTn>
                  </p:par>
                </p:childTnLst>
              </p:cTn>
              <p:nextCondLst>
                <p:cond evt="onClick" delay="0">
                  <p:tgtEl>
                    <p:spTgt spid="26"/>
                  </p:tgtEl>
                </p:cond>
              </p:nextCondLst>
            </p:seq>
            <p:audio>
              <p:cMediaNode vol="80000">
                <p:cTn id="81" fill="hold" display="0">
                  <p:stCondLst>
                    <p:cond delay="indefinite"/>
                  </p:stCondLst>
                  <p:endCondLst>
                    <p:cond evt="onStopAudio" delay="0">
                      <p:tgtEl>
                        <p:sldTgt/>
                      </p:tgtEl>
                    </p:cond>
                  </p:endCondLst>
                </p:cTn>
                <p:tgtEl>
                  <p:spTgt spid="22"/>
                </p:tgtEl>
              </p:cMediaNode>
            </p:audio>
            <p:seq concurrent="1" nextAc="seek">
              <p:cTn id="82" restart="whenNotActive" fill="hold" evtFilter="cancelBubble" nodeType="interactiveSeq">
                <p:stCondLst>
                  <p:cond evt="onClick" delay="0">
                    <p:tgtEl>
                      <p:spTgt spid="25"/>
                    </p:tgtEl>
                  </p:cond>
                </p:stCondLst>
                <p:endSync evt="end" delay="0">
                  <p:rtn val="all"/>
                </p:endSync>
                <p:childTnLst>
                  <p:par>
                    <p:cTn id="83" fill="hold">
                      <p:stCondLst>
                        <p:cond delay="0"/>
                      </p:stCondLst>
                      <p:childTnLst>
                        <p:par>
                          <p:cTn id="84" fill="hold">
                            <p:stCondLst>
                              <p:cond delay="0"/>
                            </p:stCondLst>
                            <p:childTnLst>
                              <p:par>
                                <p:cTn id="85" presetID="1" presetClass="mediacall" presetSubtype="0" fill="hold" nodeType="clickEffect">
                                  <p:stCondLst>
                                    <p:cond delay="0"/>
                                  </p:stCondLst>
                                  <p:childTnLst>
                                    <p:cmd type="call" cmd="playFrom(0.0)">
                                      <p:cBhvr>
                                        <p:cTn id="86" dur="3717" fill="hold"/>
                                        <p:tgtEl>
                                          <p:spTgt spid="22"/>
                                        </p:tgtEl>
                                      </p:cBhvr>
                                    </p:cmd>
                                  </p:childTnLst>
                                </p:cTn>
                              </p:par>
                            </p:childTnLst>
                          </p:cTn>
                        </p:par>
                      </p:childTnLst>
                    </p:cTn>
                  </p:par>
                </p:childTnLst>
              </p:cTn>
              <p:nextCondLst>
                <p:cond evt="onClick" delay="0">
                  <p:tgtEl>
                    <p:spTgt spid="25"/>
                  </p:tgtEl>
                </p:cond>
              </p:nextCondLst>
            </p:seq>
            <p:audio>
              <p:cMediaNode vol="80000">
                <p:cTn id="87" fill="hold" display="0">
                  <p:stCondLst>
                    <p:cond delay="indefinite"/>
                  </p:stCondLst>
                  <p:endCondLst>
                    <p:cond evt="onStopAudio" delay="0">
                      <p:tgtEl>
                        <p:sldTgt/>
                      </p:tgtEl>
                    </p:cond>
                  </p:endCondLst>
                </p:cTn>
                <p:tgtEl>
                  <p:spTgt spid="29"/>
                </p:tgtEl>
              </p:cMediaNode>
            </p:audio>
            <p:seq concurrent="1" nextAc="seek">
              <p:cTn id="88" restart="whenNotActive" fill="hold" evtFilter="cancelBubble" nodeType="interactiveSeq">
                <p:stCondLst>
                  <p:cond evt="onClick" delay="0">
                    <p:tgtEl>
                      <p:spTgt spid="28"/>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clickEffect">
                                  <p:stCondLst>
                                    <p:cond delay="0"/>
                                  </p:stCondLst>
                                  <p:childTnLst>
                                    <p:cmd type="call" cmd="playFrom(0.0)">
                                      <p:cBhvr>
                                        <p:cTn id="92" dur="3120" fill="hold"/>
                                        <p:tgtEl>
                                          <p:spTgt spid="29"/>
                                        </p:tgtEl>
                                      </p:cBhvr>
                                    </p:cmd>
                                  </p:childTnLst>
                                </p:cTn>
                              </p:par>
                            </p:childTnLst>
                          </p:cTn>
                        </p:par>
                      </p:childTnLst>
                    </p:cTn>
                  </p:par>
                </p:childTnLst>
              </p:cTn>
              <p:nextCondLst>
                <p:cond evt="onClick" delay="0">
                  <p:tgtEl>
                    <p:spTgt spid="28"/>
                  </p:tgtEl>
                </p:cond>
              </p:nextCondLst>
            </p:seq>
          </p:childTnLst>
        </p:cTn>
      </p:par>
    </p:tnLst>
    <p:bldLst>
      <p:bldP spid="4" grpId="0" animBg="1"/>
      <p:bldP spid="7" grpId="0" animBg="1"/>
      <p:bldP spid="8" grpId="0"/>
      <p:bldP spid="9" grpId="0"/>
      <p:bldP spid="12"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755650" y="1909762"/>
            <a:ext cx="7632700" cy="665381"/>
          </a:xfrm>
          <a:prstGeom prst="rect">
            <a:avLst/>
          </a:prstGeom>
          <a:solidFill>
            <a:srgbClr val="FAA5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3" name="Rectangle 22"/>
          <p:cNvSpPr/>
          <p:nvPr/>
        </p:nvSpPr>
        <p:spPr>
          <a:xfrm>
            <a:off x="4380706" y="2719950"/>
            <a:ext cx="4007644" cy="3525275"/>
          </a:xfrm>
          <a:prstGeom prst="rect">
            <a:avLst/>
          </a:prstGeom>
          <a:solidFill>
            <a:srgbClr val="FAA5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365" name="Title 5"/>
          <p:cNvSpPr>
            <a:spLocks noGrp="1"/>
          </p:cNvSpPr>
          <p:nvPr>
            <p:ph type="title"/>
          </p:nvPr>
        </p:nvSpPr>
        <p:spPr>
          <a:xfrm>
            <a:off x="457200" y="485775"/>
            <a:ext cx="8220075" cy="1595438"/>
          </a:xfrm>
        </p:spPr>
        <p:txBody>
          <a:bodyPr/>
          <a:lstStyle/>
          <a:p>
            <a:pPr algn="ctr"/>
            <a:r>
              <a:rPr lang="en-GB" altLang="en-US" b="0"/>
              <a:t>Au cabinet médical</a:t>
            </a:r>
            <a:br>
              <a:rPr lang="en-GB" altLang="en-US" b="0"/>
            </a:br>
            <a:r>
              <a:rPr lang="en-GB" altLang="en-US" sz="2800" b="0"/>
              <a:t>(At the Doctor’s)</a:t>
            </a:r>
            <a:endParaRPr lang="en-GB" altLang="en-US" b="0"/>
          </a:p>
        </p:txBody>
      </p:sp>
      <p:sp>
        <p:nvSpPr>
          <p:cNvPr id="8" name="TextBox 7"/>
          <p:cNvSpPr txBox="1">
            <a:spLocks noChangeArrowheads="1"/>
          </p:cNvSpPr>
          <p:nvPr/>
        </p:nvSpPr>
        <p:spPr bwMode="auto">
          <a:xfrm>
            <a:off x="755650" y="1928813"/>
            <a:ext cx="74914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eaLnBrk="1" hangingPunct="1"/>
            <a:r>
              <a:rPr lang="en-GB" altLang="en-US" dirty="0">
                <a:latin typeface="Twinkl" pitchFamily="2" charset="0"/>
              </a:rPr>
              <a:t>Task 1: Can you match the phrases in the vocabulary bank with their pictures?</a:t>
            </a:r>
          </a:p>
        </p:txBody>
      </p:sp>
      <p:sp>
        <p:nvSpPr>
          <p:cNvPr id="9" name="TextBox 8"/>
          <p:cNvSpPr txBox="1">
            <a:spLocks noChangeArrowheads="1"/>
          </p:cNvSpPr>
          <p:nvPr/>
        </p:nvSpPr>
        <p:spPr bwMode="auto">
          <a:xfrm>
            <a:off x="4380706" y="2656522"/>
            <a:ext cx="4007644"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eaLnBrk="1" hangingPunct="1"/>
            <a:r>
              <a:rPr lang="en-GB" altLang="en-US" dirty="0">
                <a:latin typeface="Twinkl" pitchFamily="2" charset="0"/>
              </a:rPr>
              <a:t>Extension: Maybe you could make up a role play with someone at home to practise some of the phrases – one person can pretend to feel poorly and the other can pretend to be the doctor who helps them. </a:t>
            </a:r>
          </a:p>
          <a:p>
            <a:pPr eaLnBrk="1" hangingPunct="1"/>
            <a:endParaRPr lang="en-GB" altLang="en-US" dirty="0">
              <a:latin typeface="Twinkl" pitchFamily="2" charset="0"/>
            </a:endParaRPr>
          </a:p>
          <a:p>
            <a:pPr eaLnBrk="1" hangingPunct="1"/>
            <a:r>
              <a:rPr lang="en-GB" altLang="en-US" dirty="0">
                <a:latin typeface="Twinkl" pitchFamily="2" charset="0"/>
              </a:rPr>
              <a:t>You might like to read the transcript of the story at the doctor’s to help you remember what the doctor(and patients) would say. This is on the website for you to use and may also help with your translations.</a:t>
            </a:r>
          </a:p>
        </p:txBody>
      </p:sp>
      <p:pic>
        <p:nvPicPr>
          <p:cNvPr id="15369" name="Talking Partner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13D6BD7-D951-4529-A3DC-3885B8630F25}"/>
              </a:ext>
            </a:extLst>
          </p:cNvPr>
          <p:cNvPicPr>
            <a:picLocks noChangeAspect="1"/>
          </p:cNvPicPr>
          <p:nvPr/>
        </p:nvPicPr>
        <p:blipFill>
          <a:blip r:embed="rId3"/>
          <a:stretch>
            <a:fillRect/>
          </a:stretch>
        </p:blipFill>
        <p:spPr>
          <a:xfrm>
            <a:off x="1064576" y="2716114"/>
            <a:ext cx="2836863" cy="3525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2" charset="0"/>
              </a:rPr>
              <a:t> </a:t>
            </a:r>
          </a:p>
        </p:txBody>
      </p:sp>
      <p:sp>
        <p:nvSpPr>
          <p:cNvPr id="24" name="Rounded Rectangle 2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2" charset="0"/>
              </a:rPr>
              <a:t> </a:t>
            </a:r>
          </a:p>
        </p:txBody>
      </p:sp>
      <p:sp>
        <p:nvSpPr>
          <p:cNvPr id="16388" name="Title 1"/>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eaLnBrk="1" hangingPunct="1">
              <a:lnSpc>
                <a:spcPct val="90000"/>
              </a:lnSpc>
            </a:pPr>
            <a:r>
              <a:rPr lang="en-US" altLang="en-US" sz="3600" b="1">
                <a:latin typeface="Twinkl SemiBold" pitchFamily="2" charset="0"/>
              </a:rPr>
              <a:t>Success Criteria</a:t>
            </a:r>
          </a:p>
        </p:txBody>
      </p:sp>
      <p:sp>
        <p:nvSpPr>
          <p:cNvPr id="16389" name="Title 1"/>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eaLnBrk="1" hangingPunct="1">
              <a:lnSpc>
                <a:spcPct val="90000"/>
              </a:lnSpc>
            </a:pPr>
            <a:r>
              <a:rPr lang="en-US" altLang="en-US" sz="3600" b="1">
                <a:latin typeface="Twinkl SemiBold" pitchFamily="2" charset="0"/>
              </a:rPr>
              <a:t>Aim</a:t>
            </a:r>
          </a:p>
        </p:txBody>
      </p:sp>
      <p:sp>
        <p:nvSpPr>
          <p:cNvPr id="16390" name="Content Placeholder 15"/>
          <p:cNvSpPr>
            <a:spLocks noGrp="1"/>
          </p:cNvSpPr>
          <p:nvPr>
            <p:ph idx="1"/>
          </p:nvPr>
        </p:nvSpPr>
        <p:spPr>
          <a:xfrm>
            <a:off x="628650" y="1127125"/>
            <a:ext cx="7886700" cy="1409700"/>
          </a:xfrm>
        </p:spPr>
        <p:txBody>
          <a:bodyPr/>
          <a:lstStyle/>
          <a:p>
            <a:pPr marL="0" indent="0">
              <a:buFont typeface="Arial" panose="020B0604020202020204" pitchFamily="34" charset="0"/>
              <a:buNone/>
            </a:pPr>
            <a:r>
              <a:rPr lang="en-GB" altLang="en-US"/>
              <a:t>I can follow a simple story, using known language to help me understand unfamiliar parts.</a:t>
            </a:r>
          </a:p>
        </p:txBody>
      </p:sp>
      <p:sp>
        <p:nvSpPr>
          <p:cNvPr id="16391" name="Content Placeholder 15"/>
          <p:cNvSpPr txBox="1">
            <a:spLocks/>
          </p:cNvSpPr>
          <p:nvPr/>
        </p:nvSpPr>
        <p:spPr bwMode="auto">
          <a:xfrm>
            <a:off x="628650" y="3467100"/>
            <a:ext cx="788670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r>
              <a:rPr lang="en-GB" altLang="en-US">
                <a:ea typeface="Sassoon Infant Rg" panose="02000503030000020003" pitchFamily="50" charset="0"/>
                <a:cs typeface="Sassoon Infant Rg" panose="02000503030000020003" pitchFamily="50" charset="0"/>
              </a:rPr>
              <a:t>I can follow a simple story.</a:t>
            </a:r>
          </a:p>
          <a:p>
            <a:pPr eaLnBrk="1" hangingPunct="1"/>
            <a:r>
              <a:rPr lang="en-GB" altLang="en-US">
                <a:ea typeface="Sassoon Infant Rg" panose="02000503030000020003" pitchFamily="50" charset="0"/>
                <a:cs typeface="Sassoon Infant Rg" panose="02000503030000020003" pitchFamily="50" charset="0"/>
              </a:rPr>
              <a:t>I can join in with repeated phrases.</a:t>
            </a:r>
          </a:p>
          <a:p>
            <a:pPr eaLnBrk="1" hangingPunct="1"/>
            <a:r>
              <a:rPr lang="en-GB" altLang="en-US">
                <a:ea typeface="Sassoon Infant Rg" panose="02000503030000020003" pitchFamily="50" charset="0"/>
                <a:cs typeface="Sassoon Infant Rg" panose="02000503030000020003" pitchFamily="50" charset="0"/>
              </a:rPr>
              <a:t>I can recognise known words and use them to help with new language.</a:t>
            </a:r>
          </a:p>
          <a:p>
            <a:pPr eaLnBrk="1" hangingPunct="1"/>
            <a:r>
              <a:rPr lang="en-GB" altLang="en-US">
                <a:ea typeface="Sassoon Infant Rg" panose="02000503030000020003" pitchFamily="50" charset="0"/>
                <a:cs typeface="Sassoon Infant Rg" panose="02000503030000020003" pitchFamily="50" charset="0"/>
              </a:rPr>
              <a:t>I can ask and answer questions about health.</a:t>
            </a:r>
          </a:p>
        </p:txBody>
      </p:sp>
      <p:pic>
        <p:nvPicPr>
          <p:cNvPr id="16392"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Twinkl Logo"/>
          <p:cNvPicPr>
            <a:picLocks noChangeAspect="1"/>
          </p:cNvPicPr>
          <p:nvPr/>
        </p:nvPicPr>
        <p:blipFill>
          <a:blip r:embed="rId2" cstate="screen">
            <a:grayscl/>
            <a:biLevel thresh="50000"/>
            <a:extLst>
              <a:ext uri="{28A0092B-C50C-407E-A947-70E740481C1C}">
                <a14:useLocalDpi xmlns:a14="http://schemas.microsoft.com/office/drawing/2010/main"/>
              </a:ext>
            </a:extLst>
          </a:blip>
          <a:srcRect/>
          <a:stretch>
            <a:fillRect/>
          </a:stretch>
        </p:blipFill>
        <p:spPr bwMode="auto">
          <a:xfrm>
            <a:off x="4278313" y="3243263"/>
            <a:ext cx="5873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1475</TotalTime>
  <Words>1239</Words>
  <Application>Microsoft Office PowerPoint</Application>
  <PresentationFormat>On-screen Show (4:3)</PresentationFormat>
  <Paragraphs>184</Paragraphs>
  <Slides>47</Slides>
  <Notes>38</Notes>
  <HiddenSlides>0</HiddenSlides>
  <MMClips>6</MMClips>
  <ScaleCrop>false</ScaleCrop>
  <HeadingPairs>
    <vt:vector size="8" baseType="variant">
      <vt:variant>
        <vt:lpstr>Fonts Used</vt:lpstr>
      </vt:variant>
      <vt:variant>
        <vt:i4>6</vt:i4>
      </vt:variant>
      <vt:variant>
        <vt:lpstr>Theme</vt:lpstr>
      </vt:variant>
      <vt:variant>
        <vt:i4>1</vt:i4>
      </vt:variant>
      <vt:variant>
        <vt:lpstr>Slide Titles</vt:lpstr>
      </vt:variant>
      <vt:variant>
        <vt:i4>47</vt:i4>
      </vt:variant>
      <vt:variant>
        <vt:lpstr>Custom Shows</vt:lpstr>
      </vt:variant>
      <vt:variant>
        <vt:i4>1</vt:i4>
      </vt:variant>
    </vt:vector>
  </HeadingPairs>
  <TitlesOfParts>
    <vt:vector size="55" baseType="lpstr">
      <vt:lpstr>Sassoon Infant Rg</vt:lpstr>
      <vt:lpstr>Calibri</vt:lpstr>
      <vt:lpstr>Arial</vt:lpstr>
      <vt:lpstr>Twinkl</vt:lpstr>
      <vt:lpstr>Twinkl SemiBold</vt:lpstr>
      <vt:lpstr>Tuffy</vt:lpstr>
      <vt:lpstr>Office Theme</vt:lpstr>
      <vt:lpstr>PowerPoint Presentation</vt:lpstr>
      <vt:lpstr>PowerPoint Presentation</vt:lpstr>
      <vt:lpstr>Going to the Doctors</vt:lpstr>
      <vt:lpstr>Lisons une histoire ! (Let’s Read a Story!)</vt:lpstr>
      <vt:lpstr>Qu’est-ce qui ne va pas ?   (What’s the Matter?)</vt:lpstr>
      <vt:lpstr>Qu’est-ce qui ne va pas ?   (What’s the Matter?)</vt:lpstr>
      <vt:lpstr>Au cabinet médical (At the Doctor’s)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 Sante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Staff</cp:lastModifiedBy>
  <cp:revision>141</cp:revision>
  <dcterms:created xsi:type="dcterms:W3CDTF">2014-10-01T16:09:27Z</dcterms:created>
  <dcterms:modified xsi:type="dcterms:W3CDTF">2020-06-17T14:45:45Z</dcterms:modified>
</cp:coreProperties>
</file>