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handoutMasterIdLst>
    <p:handoutMasterId r:id="rId11"/>
  </p:handoutMasterIdLst>
  <p:sldIdLst>
    <p:sldId id="278" r:id="rId2"/>
    <p:sldId id="273" r:id="rId3"/>
    <p:sldId id="264" r:id="rId4"/>
    <p:sldId id="280" r:id="rId5"/>
    <p:sldId id="281" r:id="rId6"/>
    <p:sldId id="282" r:id="rId7"/>
    <p:sldId id="283" r:id="rId8"/>
    <p:sldId id="284" r:id="rId9"/>
    <p:sldId id="285" r:id="rId10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12"/>
      <p:bold r:id="rId13"/>
      <p:italic r:id="rId14"/>
      <p:boldItalic r:id="rId15"/>
    </p:embeddedFont>
    <p:embeddedFont>
      <p:font typeface="Sassoon Infant Rg" panose="02000503030000020003" charset="0"/>
      <p:regular r:id="rId16"/>
      <p:bold r:id="rId17"/>
    </p:embeddedFont>
    <p:embeddedFont>
      <p:font typeface="Tuffy" panose="020B0603060100000000" charset="0"/>
      <p:regular r:id="rId18"/>
      <p:bold r:id="rId19"/>
      <p:italic r:id="rId20"/>
      <p:boldItalic r:id="rId21"/>
    </p:embeddedFont>
    <p:embeddedFont>
      <p:font typeface="Twinkl" panose="020B0604020202020204" charset="0"/>
      <p:regular r:id="rId22"/>
      <p:bold r:id="rId23"/>
    </p:embeddedFont>
    <p:embeddedFont>
      <p:font typeface="Twinkl SemiBold" charset="0"/>
      <p:bold r:id="rId2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4" pos="317" userDrawn="1">
          <p15:clr>
            <a:srgbClr val="A4A3A4"/>
          </p15:clr>
        </p15:guide>
        <p15:guide id="5" orient="horz" pos="3997" userDrawn="1">
          <p15:clr>
            <a:srgbClr val="A4A3A4"/>
          </p15:clr>
        </p15:guide>
        <p15:guide id="6" pos="5443" userDrawn="1">
          <p15:clr>
            <a:srgbClr val="A4A3A4"/>
          </p15:clr>
        </p15:guide>
        <p15:guide id="7" orient="horz" pos="323" userDrawn="1">
          <p15:clr>
            <a:srgbClr val="A4A3A4"/>
          </p15:clr>
        </p15:guide>
        <p15:guide id="8" pos="476" userDrawn="1">
          <p15:clr>
            <a:srgbClr val="A4A3A4"/>
          </p15:clr>
        </p15:guide>
        <p15:guide id="9" orient="horz" pos="459" userDrawn="1">
          <p15:clr>
            <a:srgbClr val="A4A3A4"/>
          </p15:clr>
        </p15:guide>
        <p15:guide id="10" orient="horz" pos="3838" userDrawn="1">
          <p15:clr>
            <a:srgbClr val="A4A3A4"/>
          </p15:clr>
        </p15:guide>
        <p15:guide id="11" pos="528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4DDC0"/>
    <a:srgbClr val="DB5183"/>
    <a:srgbClr val="3399FF"/>
    <a:srgbClr val="FFCD82"/>
    <a:srgbClr val="9F73B2"/>
    <a:srgbClr val="FFE3B9"/>
    <a:srgbClr val="54A9FF"/>
    <a:srgbClr val="67C18C"/>
    <a:srgbClr val="F5989D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 showGuides="1">
      <p:cViewPr varScale="1">
        <p:scale>
          <a:sx n="72" d="100"/>
          <a:sy n="72" d="100"/>
        </p:scale>
        <p:origin x="1308" y="78"/>
      </p:cViewPr>
      <p:guideLst>
        <p:guide orient="horz" pos="2183"/>
        <p:guide pos="2880"/>
        <p:guide pos="317"/>
        <p:guide orient="horz" pos="3997"/>
        <p:guide pos="5443"/>
        <p:guide orient="horz" pos="323"/>
        <p:guide pos="476"/>
        <p:guide orient="horz" pos="459"/>
        <p:guide orient="horz" pos="3838"/>
        <p:guide pos="5284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86" d="100"/>
          <a:sy n="86" d="100"/>
        </p:scale>
        <p:origin x="2928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10.fntdata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handoutMaster" Target="handoutMasters/handoutMaster1.xml"/><Relationship Id="rId24" Type="http://schemas.openxmlformats.org/officeDocument/2006/relationships/font" Target="fonts/font13.fntdata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23" Type="http://schemas.openxmlformats.org/officeDocument/2006/relationships/font" Target="fonts/font12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Relationship Id="rId22" Type="http://schemas.openxmlformats.org/officeDocument/2006/relationships/font" Target="fonts/font11.fntdata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34F151-63AC-41CE-96F5-7702E930870C}" type="datetimeFigureOut">
              <a:rPr lang="en-GB" smtClean="0"/>
              <a:t>06/06/2020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76B846-B279-40AC-BFF5-DBC4013370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53970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/>
          <p:cNvSpPr/>
          <p:nvPr userDrawn="1"/>
        </p:nvSpPr>
        <p:spPr bwMode="auto">
          <a:xfrm>
            <a:off x="457199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2" charset="0"/>
              </a:rPr>
              <a:t> 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6725" y="1122363"/>
            <a:ext cx="8201025" cy="2387600"/>
          </a:xfrm>
        </p:spPr>
        <p:txBody>
          <a:bodyPr anchor="ctr" anchorCtr="1">
            <a:normAutofit/>
          </a:bodyPr>
          <a:lstStyle>
            <a:lvl1pPr algn="ctr">
              <a:defRPr sz="4000">
                <a:latin typeface="Twinkl SemiBold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6725" y="3602038"/>
            <a:ext cx="8201025" cy="1655762"/>
          </a:xfrm>
        </p:spPr>
        <p:txBody>
          <a:bodyPr/>
          <a:lstStyle>
            <a:lvl1pPr marL="0" indent="0" algn="ctr">
              <a:buNone/>
              <a:defRPr sz="2400">
                <a:latin typeface="Twinkl" pitchFamily="2" charset="0"/>
                <a:ea typeface="Twinkl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5370407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457199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2" charset="0"/>
              </a:rPr>
              <a:t>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8" y="485773"/>
            <a:ext cx="8220075" cy="1595581"/>
          </a:xfrm>
        </p:spPr>
        <p:txBody>
          <a:bodyPr>
            <a:normAutofit/>
          </a:bodyPr>
          <a:lstStyle>
            <a:lvl1pPr>
              <a:defRPr sz="4000" b="1">
                <a:latin typeface="Twinkl SemiBold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7" y="2153354"/>
            <a:ext cx="8220075" cy="4242683"/>
          </a:xfrm>
        </p:spPr>
        <p:txBody>
          <a:bodyPr/>
          <a:lstStyle>
            <a:lvl1pPr>
              <a:defRPr sz="1800">
                <a:latin typeface="Twinkl" pitchFamily="2" charset="0"/>
                <a:ea typeface="Twinkl" pitchFamily="2" charset="0"/>
              </a:defRPr>
            </a:lvl1pPr>
            <a:lvl2pPr>
              <a:defRPr sz="1600">
                <a:latin typeface="Twinkl" pitchFamily="2" charset="0"/>
                <a:ea typeface="Twinkl" pitchFamily="2" charset="0"/>
              </a:defRPr>
            </a:lvl2pPr>
            <a:lvl3pPr>
              <a:defRPr sz="1400">
                <a:latin typeface="Twinkl" pitchFamily="2" charset="0"/>
                <a:ea typeface="Twinkl" pitchFamily="2" charset="0"/>
              </a:defRPr>
            </a:lvl3pPr>
            <a:lvl4pPr>
              <a:defRPr sz="1400">
                <a:latin typeface="Twinkl" pitchFamily="2" charset="0"/>
                <a:ea typeface="Twinkl" pitchFamily="2" charset="0"/>
              </a:defRPr>
            </a:lvl4pPr>
            <a:lvl5pPr>
              <a:defRPr sz="1400">
                <a:latin typeface="Twinkl" pitchFamily="2" charset="0"/>
                <a:ea typeface="Twinkl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10794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249" y="549275"/>
            <a:ext cx="8181975" cy="1325563"/>
          </a:xfrm>
          <a:noFill/>
          <a:ln>
            <a:noFill/>
          </a:ln>
        </p:spPr>
        <p:txBody>
          <a:bodyPr>
            <a:normAutofit/>
          </a:bodyPr>
          <a:lstStyle>
            <a:lvl1pPr>
              <a:defRPr sz="4000" b="1">
                <a:latin typeface="Twinkl SemiBold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1012" y="2014537"/>
            <a:ext cx="8181975" cy="4351338"/>
          </a:xfrm>
          <a:noFill/>
          <a:ln>
            <a:noFill/>
          </a:ln>
        </p:spPr>
        <p:txBody>
          <a:bodyPr/>
          <a:lstStyle>
            <a:lvl1pPr>
              <a:defRPr sz="1800">
                <a:latin typeface="Twinkl" pitchFamily="2" charset="0"/>
                <a:ea typeface="Twinkl" pitchFamily="2" charset="0"/>
              </a:defRPr>
            </a:lvl1pPr>
            <a:lvl2pPr>
              <a:defRPr sz="1600">
                <a:latin typeface="Twinkl" pitchFamily="2" charset="0"/>
                <a:ea typeface="Twinkl" pitchFamily="2" charset="0"/>
              </a:defRPr>
            </a:lvl2pPr>
            <a:lvl3pPr>
              <a:defRPr sz="1400">
                <a:latin typeface="Twinkl" pitchFamily="2" charset="0"/>
                <a:ea typeface="Twinkl" pitchFamily="2" charset="0"/>
              </a:defRPr>
            </a:lvl3pPr>
            <a:lvl4pPr>
              <a:defRPr sz="1400">
                <a:latin typeface="Twinkl" pitchFamily="2" charset="0"/>
                <a:ea typeface="Twinkl" pitchFamily="2" charset="0"/>
              </a:defRPr>
            </a:lvl4pPr>
            <a:lvl5pPr>
              <a:defRPr sz="1400">
                <a:latin typeface="Twinkl" pitchFamily="2" charset="0"/>
                <a:ea typeface="Twinkl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575232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lanit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750" y="2359034"/>
            <a:ext cx="8064500" cy="655294"/>
          </a:xfrm>
          <a:noFill/>
          <a:ln>
            <a:noFill/>
          </a:ln>
        </p:spPr>
        <p:txBody>
          <a:bodyPr>
            <a:noAutofit/>
          </a:bodyPr>
          <a:lstStyle>
            <a:lvl1pPr algn="ctr">
              <a:defRPr sz="6600" b="1">
                <a:solidFill>
                  <a:schemeClr val="bg1"/>
                </a:solidFill>
                <a:latin typeface="Tuffy" panose="020B0603060100000000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1654969" y="3199950"/>
            <a:ext cx="5834062" cy="543989"/>
          </a:xfrm>
          <a:noFill/>
          <a:ln>
            <a:noFill/>
          </a:ln>
        </p:spPr>
        <p:txBody>
          <a:bodyPr anchor="ctr" anchorCtr="1">
            <a:no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  <a:latin typeface="Tuffy" panose="020B0603060100000000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636480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14729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53437" y="6700730"/>
            <a:ext cx="584807" cy="84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819737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9745" y="695325"/>
            <a:ext cx="8164510" cy="1150938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745" y="1957386"/>
            <a:ext cx="8164510" cy="4387851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  <p:txBody>
          <a:bodyPr vert="horz" lIns="252000" tIns="252000" rIns="252000" bIns="25200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389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rgbClr val="1C1C1C"/>
          </a:solidFill>
          <a:latin typeface="Twinkl SemiBold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rgbClr val="1C1C1C"/>
          </a:solidFill>
          <a:latin typeface="Twinkl" pitchFamily="2" charset="0"/>
          <a:ea typeface="Twinkl" pitchFamily="2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2" charset="0"/>
          <a:ea typeface="Twinkl" pitchFamily="2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2" charset="0"/>
          <a:ea typeface="Twinkl" pitchFamily="2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2" charset="0"/>
          <a:ea typeface="Twinkl" pitchFamily="2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2" charset="0"/>
          <a:ea typeface="Twinkl" pitchFamily="2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288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wav"/><Relationship Id="rId13" Type="http://schemas.openxmlformats.org/officeDocument/2006/relationships/slideLayout" Target="../slideLayouts/slideLayout2.xml"/><Relationship Id="rId18" Type="http://schemas.openxmlformats.org/officeDocument/2006/relationships/image" Target="../media/image12.png"/><Relationship Id="rId3" Type="http://schemas.microsoft.com/office/2007/relationships/media" Target="../media/media2.wav"/><Relationship Id="rId21" Type="http://schemas.openxmlformats.org/officeDocument/2006/relationships/image" Target="../media/image15.png"/><Relationship Id="rId7" Type="http://schemas.microsoft.com/office/2007/relationships/media" Target="../media/media4.wav"/><Relationship Id="rId12" Type="http://schemas.openxmlformats.org/officeDocument/2006/relationships/audio" Target="../media/media6.wav"/><Relationship Id="rId17" Type="http://schemas.openxmlformats.org/officeDocument/2006/relationships/image" Target="../media/image11.png"/><Relationship Id="rId2" Type="http://schemas.openxmlformats.org/officeDocument/2006/relationships/audio" Target="../media/media1.wav"/><Relationship Id="rId16" Type="http://schemas.openxmlformats.org/officeDocument/2006/relationships/image" Target="../media/image10.png"/><Relationship Id="rId20" Type="http://schemas.openxmlformats.org/officeDocument/2006/relationships/image" Target="../media/image14.png"/><Relationship Id="rId1" Type="http://schemas.microsoft.com/office/2007/relationships/media" Target="../media/media1.wav"/><Relationship Id="rId6" Type="http://schemas.openxmlformats.org/officeDocument/2006/relationships/audio" Target="../media/media3.wav"/><Relationship Id="rId11" Type="http://schemas.microsoft.com/office/2007/relationships/media" Target="../media/media6.wav"/><Relationship Id="rId5" Type="http://schemas.microsoft.com/office/2007/relationships/media" Target="../media/media3.wav"/><Relationship Id="rId15" Type="http://schemas.openxmlformats.org/officeDocument/2006/relationships/image" Target="../media/image9.png"/><Relationship Id="rId10" Type="http://schemas.openxmlformats.org/officeDocument/2006/relationships/audio" Target="../media/media5.wav"/><Relationship Id="rId19" Type="http://schemas.openxmlformats.org/officeDocument/2006/relationships/image" Target="../media/image13.png"/><Relationship Id="rId4" Type="http://schemas.openxmlformats.org/officeDocument/2006/relationships/audio" Target="../media/media2.wav"/><Relationship Id="rId9" Type="http://schemas.microsoft.com/office/2007/relationships/media" Target="../media/media5.wav"/><Relationship Id="rId14" Type="http://schemas.openxmlformats.org/officeDocument/2006/relationships/image" Target="../media/image8.png"/><Relationship Id="rId22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microsoft.com/office/2007/relationships/media" Target="../media/media8.wav"/><Relationship Id="rId7" Type="http://schemas.openxmlformats.org/officeDocument/2006/relationships/image" Target="../media/image17.png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image" Target="../media/image8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8.wav"/><Relationship Id="rId9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microsoft.com/office/2007/relationships/media" Target="../media/media9.wav"/><Relationship Id="rId7" Type="http://schemas.openxmlformats.org/officeDocument/2006/relationships/image" Target="../media/image18.png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image" Target="../media/image8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9.wav"/><Relationship Id="rId9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microsoft.com/office/2007/relationships/media" Target="../media/media10.wav"/><Relationship Id="rId7" Type="http://schemas.openxmlformats.org/officeDocument/2006/relationships/image" Target="../media/image19.png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image" Target="../media/image8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0.wav"/><Relationship Id="rId9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microsoft.com/office/2007/relationships/media" Target="../media/media11.wav"/><Relationship Id="rId7" Type="http://schemas.openxmlformats.org/officeDocument/2006/relationships/image" Target="../media/image20.png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image" Target="../media/image8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1.wav"/><Relationship Id="rId9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microsoft.com/office/2007/relationships/media" Target="../media/media12.wav"/><Relationship Id="rId7" Type="http://schemas.openxmlformats.org/officeDocument/2006/relationships/image" Target="../media/image21.png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image" Target="../media/image8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2.wav"/><Relationship Id="rId9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microsoft.com/office/2007/relationships/media" Target="../media/media13.wav"/><Relationship Id="rId7" Type="http://schemas.openxmlformats.org/officeDocument/2006/relationships/image" Target="../media/image22.png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image" Target="../media/image8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3.wav"/><Relationship Id="rId9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909542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1959429" y="4774864"/>
            <a:ext cx="6424156" cy="1015663"/>
          </a:xfrm>
          <a:prstGeom prst="rect">
            <a:avLst/>
          </a:prstGeom>
          <a:solidFill>
            <a:srgbClr val="FFE3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Rectangle 19"/>
          <p:cNvSpPr/>
          <p:nvPr/>
        </p:nvSpPr>
        <p:spPr>
          <a:xfrm>
            <a:off x="1393371" y="2975927"/>
            <a:ext cx="6990214" cy="1015663"/>
          </a:xfrm>
          <a:prstGeom prst="rect">
            <a:avLst/>
          </a:prstGeom>
          <a:solidFill>
            <a:srgbClr val="FFE3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/>
          <p:cNvSpPr/>
          <p:nvPr/>
        </p:nvSpPr>
        <p:spPr>
          <a:xfrm>
            <a:off x="755650" y="1581958"/>
            <a:ext cx="7632700" cy="1015663"/>
          </a:xfrm>
          <a:prstGeom prst="rect">
            <a:avLst/>
          </a:prstGeom>
          <a:solidFill>
            <a:srgbClr val="FFE3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198" y="485773"/>
            <a:ext cx="8220075" cy="1128585"/>
          </a:xfrm>
        </p:spPr>
        <p:txBody>
          <a:bodyPr>
            <a:normAutofit/>
          </a:bodyPr>
          <a:lstStyle/>
          <a:p>
            <a:pPr algn="ctr"/>
            <a:r>
              <a:rPr lang="en-US" altLang="en-US" b="0" dirty="0">
                <a:solidFill>
                  <a:schemeClr val="tx1"/>
                </a:solidFill>
                <a:latin typeface="Twinkl" pitchFamily="2" charset="0"/>
              </a:rPr>
              <a:t>Masculine or Feminine?</a:t>
            </a:r>
            <a:endParaRPr lang="en-GB" sz="3600" dirty="0"/>
          </a:p>
        </p:txBody>
      </p:sp>
      <p:sp>
        <p:nvSpPr>
          <p:cNvPr id="2" name="TextBox 1"/>
          <p:cNvSpPr txBox="1"/>
          <p:nvPr/>
        </p:nvSpPr>
        <p:spPr>
          <a:xfrm>
            <a:off x="755650" y="1581958"/>
            <a:ext cx="7659684" cy="1015663"/>
          </a:xfrm>
          <a:prstGeom prst="rect">
            <a:avLst/>
          </a:prstGeom>
          <a:solidFill>
            <a:srgbClr val="FFE3B9"/>
          </a:solidFill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Twinkl" pitchFamily="2" charset="0"/>
              </a:rPr>
              <a:t>In French, countries are either masculine or feminine.  When we say in and the country name is feminine we say</a:t>
            </a:r>
            <a:r>
              <a:rPr lang="en-GB" sz="2000" i="1" dirty="0">
                <a:latin typeface="Twinkl" pitchFamily="2" charset="0"/>
              </a:rPr>
              <a:t> </a:t>
            </a:r>
            <a:r>
              <a:rPr lang="en-GB" sz="2000" dirty="0" err="1">
                <a:solidFill>
                  <a:srgbClr val="DB5183"/>
                </a:solidFill>
                <a:latin typeface="Twinkl" pitchFamily="2" charset="0"/>
              </a:rPr>
              <a:t>en</a:t>
            </a:r>
            <a:r>
              <a:rPr lang="en-GB" sz="2000" i="1" dirty="0">
                <a:latin typeface="Twinkl" pitchFamily="2" charset="0"/>
              </a:rPr>
              <a:t>, </a:t>
            </a:r>
            <a:r>
              <a:rPr lang="en-GB" sz="2000" dirty="0">
                <a:latin typeface="Twinkl" pitchFamily="2" charset="0"/>
              </a:rPr>
              <a:t>when the country name is masculine we say </a:t>
            </a:r>
            <a:r>
              <a:rPr lang="en-GB" sz="2000" dirty="0">
                <a:solidFill>
                  <a:srgbClr val="54A9FF"/>
                </a:solidFill>
                <a:latin typeface="Twinkl" pitchFamily="2" charset="0"/>
              </a:rPr>
              <a:t>au</a:t>
            </a:r>
            <a:r>
              <a:rPr lang="en-GB" sz="2000" i="1" dirty="0">
                <a:latin typeface="Twinkl" pitchFamily="2" charset="0"/>
              </a:rPr>
              <a:t>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708275" y="5070502"/>
            <a:ext cx="55562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54A9FF"/>
                </a:solidFill>
                <a:latin typeface="Twinkl" pitchFamily="2" charset="0"/>
              </a:rPr>
              <a:t>Canada</a:t>
            </a:r>
            <a:r>
              <a:rPr lang="en-GB" sz="2000" dirty="0">
                <a:solidFill>
                  <a:srgbClr val="FF0000"/>
                </a:solidFill>
                <a:latin typeface="Twinkl" pitchFamily="2" charset="0"/>
              </a:rPr>
              <a:t> </a:t>
            </a:r>
            <a:r>
              <a:rPr lang="en-GB" sz="2000" dirty="0">
                <a:latin typeface="Twinkl" pitchFamily="2" charset="0"/>
              </a:rPr>
              <a:t>is masculine, so we say </a:t>
            </a:r>
            <a:r>
              <a:rPr lang="en-GB" sz="2000" dirty="0">
                <a:solidFill>
                  <a:srgbClr val="54A9FF"/>
                </a:solidFill>
                <a:latin typeface="Twinkl" pitchFamily="2" charset="0"/>
              </a:rPr>
              <a:t>au Canada</a:t>
            </a:r>
            <a:r>
              <a:rPr lang="en-GB" sz="2000" dirty="0">
                <a:latin typeface="Twinkl" pitchFamily="2" charset="0"/>
              </a:rPr>
              <a:t>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708275" y="3269190"/>
            <a:ext cx="55366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DB5183"/>
                </a:solidFill>
                <a:latin typeface="Twinkl" pitchFamily="2" charset="0"/>
              </a:rPr>
              <a:t>England</a:t>
            </a:r>
            <a:r>
              <a:rPr lang="en-GB" sz="2000" dirty="0">
                <a:latin typeface="Twinkl" pitchFamily="2" charset="0"/>
              </a:rPr>
              <a:t> is feminine, so we say </a:t>
            </a:r>
            <a:r>
              <a:rPr lang="en-GB" sz="2000" dirty="0" err="1">
                <a:solidFill>
                  <a:srgbClr val="DB5183"/>
                </a:solidFill>
                <a:latin typeface="Twinkl" pitchFamily="2" charset="0"/>
              </a:rPr>
              <a:t>en</a:t>
            </a:r>
            <a:r>
              <a:rPr lang="en-GB" sz="2000" dirty="0">
                <a:solidFill>
                  <a:srgbClr val="DB5183"/>
                </a:solidFill>
                <a:latin typeface="Twinkl" pitchFamily="2" charset="0"/>
              </a:rPr>
              <a:t> </a:t>
            </a:r>
            <a:r>
              <a:rPr lang="en-GB" sz="2000" dirty="0" err="1">
                <a:solidFill>
                  <a:srgbClr val="DB5183"/>
                </a:solidFill>
                <a:latin typeface="Twinkl" pitchFamily="2" charset="0"/>
              </a:rPr>
              <a:t>Angleterre</a:t>
            </a:r>
            <a:r>
              <a:rPr lang="en-GB" sz="2000" dirty="0">
                <a:latin typeface="Twinkl" pitchFamily="2" charset="0"/>
              </a:rPr>
              <a:t>.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755650" y="4447388"/>
            <a:ext cx="1614132" cy="1646339"/>
            <a:chOff x="916739" y="2746555"/>
            <a:chExt cx="1830032" cy="1758530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18" t="62163" r="48593" b="16211"/>
            <a:stretch/>
          </p:blipFill>
          <p:spPr>
            <a:xfrm>
              <a:off x="916739" y="2746555"/>
              <a:ext cx="1830032" cy="1758530"/>
            </a:xfrm>
            <a:prstGeom prst="ellipse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101" t="7170" r="54557" b="55674"/>
            <a:stretch/>
          </p:blipFill>
          <p:spPr>
            <a:xfrm>
              <a:off x="916739" y="2746555"/>
              <a:ext cx="1830032" cy="1758530"/>
            </a:xfrm>
            <a:prstGeom prst="ellipse">
              <a:avLst/>
            </a:prstGeom>
          </p:spPr>
        </p:pic>
      </p:grp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20" t="23145" r="44884" b="55982"/>
          <a:stretch/>
        </p:blipFill>
        <p:spPr>
          <a:xfrm>
            <a:off x="755650" y="2658678"/>
            <a:ext cx="1614132" cy="1621134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Whole Class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0800" y="612000"/>
            <a:ext cx="1238498" cy="8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63838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049338" y="297320"/>
            <a:ext cx="8220075" cy="1595581"/>
          </a:xfrm>
        </p:spPr>
        <p:txBody>
          <a:bodyPr>
            <a:normAutofit/>
          </a:bodyPr>
          <a:lstStyle/>
          <a:p>
            <a:pPr algn="ctr"/>
            <a:r>
              <a:rPr lang="en-GB" b="0" dirty="0" err="1"/>
              <a:t>Mes</a:t>
            </a:r>
            <a:r>
              <a:rPr lang="en-GB" b="0" dirty="0"/>
              <a:t> </a:t>
            </a:r>
            <a:r>
              <a:rPr lang="en-GB" b="0" dirty="0" err="1"/>
              <a:t>vacances</a:t>
            </a:r>
            <a:r>
              <a:rPr lang="en-GB" b="0" dirty="0"/>
              <a:t> – </a:t>
            </a:r>
            <a:r>
              <a:rPr lang="fr-FR" b="0" dirty="0"/>
              <a:t>Où ?</a:t>
            </a:r>
            <a:br>
              <a:rPr lang="fr-FR" b="0" dirty="0"/>
            </a:br>
            <a:r>
              <a:rPr lang="fr-FR" sz="2400" b="0" dirty="0"/>
              <a:t>(</a:t>
            </a:r>
            <a:r>
              <a:rPr lang="fr-FR" sz="2400" b="0" dirty="0" err="1"/>
              <a:t>My</a:t>
            </a:r>
            <a:r>
              <a:rPr lang="fr-FR" sz="2400" b="0" dirty="0"/>
              <a:t> </a:t>
            </a:r>
            <a:r>
              <a:rPr lang="fr-FR" sz="2400" b="0" dirty="0" err="1"/>
              <a:t>Holidays</a:t>
            </a:r>
            <a:r>
              <a:rPr lang="fr-FR" sz="2400" b="0" dirty="0"/>
              <a:t> – </a:t>
            </a:r>
            <a:r>
              <a:rPr lang="fr-FR" sz="2400" b="0" dirty="0" err="1"/>
              <a:t>Where</a:t>
            </a:r>
            <a:r>
              <a:rPr lang="fr-FR" sz="2400" b="0" dirty="0"/>
              <a:t>?)</a:t>
            </a:r>
            <a:endParaRPr lang="en-GB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948929" y="3331086"/>
            <a:ext cx="15080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rgbClr val="3399FF"/>
                </a:solidFill>
                <a:latin typeface="Twinkl" pitchFamily="2" charset="0"/>
              </a:rPr>
              <a:t>au Canada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690650" y="3313106"/>
            <a:ext cx="15080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err="1">
                <a:solidFill>
                  <a:srgbClr val="DB5183"/>
                </a:solidFill>
                <a:latin typeface="Twinkl" pitchFamily="2" charset="0"/>
              </a:rPr>
              <a:t>en</a:t>
            </a:r>
            <a:r>
              <a:rPr lang="en-GB" dirty="0">
                <a:solidFill>
                  <a:srgbClr val="DB5183"/>
                </a:solidFill>
                <a:latin typeface="Twinkl" pitchFamily="2" charset="0"/>
              </a:rPr>
              <a:t> France 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157287" y="728663"/>
            <a:ext cx="1519301" cy="654050"/>
          </a:xfrm>
          <a:prstGeom prst="rect">
            <a:avLst/>
          </a:prstGeom>
          <a:solidFill>
            <a:srgbClr val="FF7E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dirty="0">
              <a:latin typeface="Twinkl" pitchFamily="2" charset="0"/>
            </a:endParaRPr>
          </a:p>
        </p:txBody>
      </p:sp>
      <p:sp>
        <p:nvSpPr>
          <p:cNvPr id="18" name="TextBox 10"/>
          <p:cNvSpPr txBox="1">
            <a:spLocks noChangeArrowheads="1"/>
          </p:cNvSpPr>
          <p:nvPr/>
        </p:nvSpPr>
        <p:spPr bwMode="auto">
          <a:xfrm>
            <a:off x="1390070" y="779818"/>
            <a:ext cx="1286519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000" dirty="0">
                <a:solidFill>
                  <a:schemeClr val="tx1"/>
                </a:solidFill>
                <a:latin typeface="Twinkl" pitchFamily="2" charset="0"/>
              </a:rPr>
              <a:t>Click play buttons throughout to hear phrases and words.</a:t>
            </a:r>
          </a:p>
        </p:txBody>
      </p:sp>
      <p:pic>
        <p:nvPicPr>
          <p:cNvPr id="19" name="Play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3413" y="612775"/>
            <a:ext cx="83185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France"/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69323" y="3387164"/>
            <a:ext cx="258763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Ecosse"/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79162" y="5490188"/>
            <a:ext cx="258763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Canada"/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64962" y="3387164"/>
            <a:ext cx="258763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TextBox 25"/>
          <p:cNvSpPr txBox="1"/>
          <p:nvPr/>
        </p:nvSpPr>
        <p:spPr>
          <a:xfrm>
            <a:off x="5823738" y="3310720"/>
            <a:ext cx="19941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rgbClr val="3399FF"/>
                </a:solidFill>
                <a:latin typeface="Twinkl" pitchFamily="2" charset="0"/>
              </a:rPr>
              <a:t>au Pays de </a:t>
            </a:r>
            <a:r>
              <a:rPr lang="en-GB" dirty="0" err="1">
                <a:solidFill>
                  <a:srgbClr val="3399FF"/>
                </a:solidFill>
                <a:latin typeface="Twinkl" pitchFamily="2" charset="0"/>
              </a:rPr>
              <a:t>Galles</a:t>
            </a:r>
            <a:endParaRPr lang="en-GB" dirty="0">
              <a:solidFill>
                <a:srgbClr val="3399FF"/>
              </a:solidFill>
              <a:latin typeface="Twinkl" pitchFamily="2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017197" y="5429469"/>
            <a:ext cx="15080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err="1">
                <a:solidFill>
                  <a:srgbClr val="DB5183"/>
                </a:solidFill>
                <a:latin typeface="Twinkl" pitchFamily="2" charset="0"/>
              </a:rPr>
              <a:t>en</a:t>
            </a:r>
            <a:r>
              <a:rPr lang="en-GB" dirty="0">
                <a:solidFill>
                  <a:srgbClr val="DB5183"/>
                </a:solidFill>
                <a:latin typeface="Twinkl" pitchFamily="2" charset="0"/>
              </a:rPr>
              <a:t> </a:t>
            </a:r>
            <a:r>
              <a:rPr lang="fr-FR" dirty="0">
                <a:solidFill>
                  <a:srgbClr val="DB5183"/>
                </a:solidFill>
                <a:latin typeface="Twinkl" pitchFamily="2" charset="0"/>
              </a:rPr>
              <a:t>Écosse</a:t>
            </a:r>
            <a:endParaRPr lang="en-GB" dirty="0">
              <a:solidFill>
                <a:srgbClr val="DB5183"/>
              </a:solidFill>
              <a:latin typeface="Twinkl" pitchFamily="2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631661" y="5427083"/>
            <a:ext cx="15080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err="1">
                <a:solidFill>
                  <a:srgbClr val="DB5183"/>
                </a:solidFill>
                <a:latin typeface="Twinkl" pitchFamily="2" charset="0"/>
              </a:rPr>
              <a:t>en</a:t>
            </a:r>
            <a:r>
              <a:rPr lang="en-GB" dirty="0">
                <a:solidFill>
                  <a:srgbClr val="DB5183"/>
                </a:solidFill>
                <a:latin typeface="Twinkl" pitchFamily="2" charset="0"/>
              </a:rPr>
              <a:t> </a:t>
            </a:r>
            <a:r>
              <a:rPr lang="fr-FR" dirty="0">
                <a:solidFill>
                  <a:srgbClr val="DB5183"/>
                </a:solidFill>
                <a:latin typeface="Twinkl" pitchFamily="2" charset="0"/>
              </a:rPr>
              <a:t>Belgique</a:t>
            </a:r>
            <a:endParaRPr lang="en-GB" dirty="0">
              <a:solidFill>
                <a:srgbClr val="DB5183"/>
              </a:solidFill>
              <a:latin typeface="Twinkl" pitchFamily="2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034510" y="5427083"/>
            <a:ext cx="19941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rgbClr val="3399FF"/>
                </a:solidFill>
                <a:latin typeface="Twinkl" pitchFamily="2" charset="0"/>
              </a:rPr>
              <a:t>au Portugal</a:t>
            </a:r>
          </a:p>
        </p:txBody>
      </p:sp>
      <p:pic>
        <p:nvPicPr>
          <p:cNvPr id="30" name="de Galles"/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24098" y="3366798"/>
            <a:ext cx="258763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Belgique"/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69323" y="5490188"/>
            <a:ext cx="258763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ortugal"/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24098" y="5487802"/>
            <a:ext cx="258763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1584" y="1961061"/>
            <a:ext cx="1950706" cy="130811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07272" y="1969438"/>
            <a:ext cx="1951703" cy="12997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8215" y="1958498"/>
            <a:ext cx="1951703" cy="130555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5256" y="4039754"/>
            <a:ext cx="1943362" cy="1300646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97724" y="4039754"/>
            <a:ext cx="1970799" cy="1279393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86829" y="4037368"/>
            <a:ext cx="1974475" cy="1281779"/>
          </a:xfrm>
          <a:prstGeom prst="rect">
            <a:avLst/>
          </a:prstGeom>
        </p:spPr>
      </p:pic>
      <p:pic>
        <p:nvPicPr>
          <p:cNvPr id="24" name="Pairs"/>
          <p:cNvPicPr>
            <a:picLocks noChangeAspect="1"/>
          </p:cNvPicPr>
          <p:nvPr/>
        </p:nvPicPr>
        <p:blipFill>
          <a:blip r:embed="rId2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96800" y="612000"/>
            <a:ext cx="864000" cy="864000"/>
          </a:xfrm>
          <a:prstGeom prst="rect">
            <a:avLst/>
          </a:prstGeom>
        </p:spPr>
      </p:pic>
      <p:pic>
        <p:nvPicPr>
          <p:cNvPr id="2" name="au Canad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9502196" y="1202976"/>
            <a:ext cx="609600" cy="609600"/>
          </a:xfrm>
          <a:prstGeom prst="rect">
            <a:avLst/>
          </a:prstGeom>
        </p:spPr>
      </p:pic>
      <p:pic>
        <p:nvPicPr>
          <p:cNvPr id="16" name="en France-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9502196" y="1958498"/>
            <a:ext cx="609600" cy="609600"/>
          </a:xfrm>
          <a:prstGeom prst="rect">
            <a:avLst/>
          </a:prstGeom>
        </p:spPr>
      </p:pic>
      <p:pic>
        <p:nvPicPr>
          <p:cNvPr id="23" name="au Pays de Galles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9502196" y="2714020"/>
            <a:ext cx="609600" cy="609600"/>
          </a:xfrm>
          <a:prstGeom prst="rect">
            <a:avLst/>
          </a:prstGeom>
        </p:spPr>
      </p:pic>
      <p:pic>
        <p:nvPicPr>
          <p:cNvPr id="25" name="en Ecosse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9502196" y="3469542"/>
            <a:ext cx="609600" cy="609600"/>
          </a:xfrm>
          <a:prstGeom prst="rect">
            <a:avLst/>
          </a:prstGeom>
        </p:spPr>
      </p:pic>
      <p:pic>
        <p:nvPicPr>
          <p:cNvPr id="35" name="en Belgique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9502196" y="4225064"/>
            <a:ext cx="609600" cy="609600"/>
          </a:xfrm>
          <a:prstGeom prst="rect">
            <a:avLst/>
          </a:prstGeom>
        </p:spPr>
      </p:pic>
      <p:pic>
        <p:nvPicPr>
          <p:cNvPr id="36" name="au Portugal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9475732" y="497440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237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11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973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2386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2248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2294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211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1973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2386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2248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2294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2707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audio>
              <p:cMediaNode vol="8000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7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80000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/>
          <p:cNvSpPr/>
          <p:nvPr/>
        </p:nvSpPr>
        <p:spPr>
          <a:xfrm>
            <a:off x="755648" y="5434489"/>
            <a:ext cx="7632700" cy="426338"/>
          </a:xfrm>
          <a:prstGeom prst="rect">
            <a:avLst/>
          </a:prstGeom>
          <a:solidFill>
            <a:srgbClr val="FFCD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Rectangle 1"/>
          <p:cNvSpPr/>
          <p:nvPr/>
        </p:nvSpPr>
        <p:spPr>
          <a:xfrm>
            <a:off x="755650" y="4763922"/>
            <a:ext cx="7632700" cy="426338"/>
          </a:xfrm>
          <a:prstGeom prst="rect">
            <a:avLst/>
          </a:prstGeom>
          <a:solidFill>
            <a:srgbClr val="B4DD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61961" y="297320"/>
            <a:ext cx="8220075" cy="1595581"/>
          </a:xfrm>
        </p:spPr>
        <p:txBody>
          <a:bodyPr>
            <a:normAutofit/>
          </a:bodyPr>
          <a:lstStyle/>
          <a:p>
            <a:pPr algn="ctr"/>
            <a:r>
              <a:rPr lang="en-GB" b="0" dirty="0" err="1"/>
              <a:t>Mes</a:t>
            </a:r>
            <a:r>
              <a:rPr lang="en-GB" b="0" dirty="0"/>
              <a:t> </a:t>
            </a:r>
            <a:r>
              <a:rPr lang="en-GB" b="0" dirty="0" err="1"/>
              <a:t>vacances</a:t>
            </a:r>
            <a:r>
              <a:rPr lang="en-GB" b="0" dirty="0"/>
              <a:t> – </a:t>
            </a:r>
            <a:r>
              <a:rPr lang="fr-FR" b="0" dirty="0"/>
              <a:t>Où ?</a:t>
            </a:r>
            <a:br>
              <a:rPr lang="fr-FR" b="0" dirty="0"/>
            </a:br>
            <a:r>
              <a:rPr lang="fr-FR" sz="2400" b="0" dirty="0"/>
              <a:t>(</a:t>
            </a:r>
            <a:r>
              <a:rPr lang="fr-FR" sz="2400" b="0" dirty="0" err="1"/>
              <a:t>My</a:t>
            </a:r>
            <a:r>
              <a:rPr lang="fr-FR" sz="2400" b="0" dirty="0"/>
              <a:t> </a:t>
            </a:r>
            <a:r>
              <a:rPr lang="fr-FR" sz="2400" b="0" dirty="0" err="1"/>
              <a:t>Holidays</a:t>
            </a:r>
            <a:r>
              <a:rPr lang="fr-FR" sz="2400" b="0" dirty="0"/>
              <a:t> – </a:t>
            </a:r>
            <a:r>
              <a:rPr lang="fr-FR" sz="2400" b="0" dirty="0" err="1"/>
              <a:t>Where</a:t>
            </a:r>
            <a:r>
              <a:rPr lang="fr-FR" sz="2400" b="0" dirty="0"/>
              <a:t>?)</a:t>
            </a:r>
            <a:endParaRPr lang="en-GB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3227108" y="5462993"/>
            <a:ext cx="23730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Twinkl" pitchFamily="2" charset="0"/>
              </a:rPr>
              <a:t>Je </a:t>
            </a:r>
            <a:r>
              <a:rPr lang="en-GB" dirty="0" err="1">
                <a:latin typeface="Twinkl" pitchFamily="2" charset="0"/>
              </a:rPr>
              <a:t>vais</a:t>
            </a:r>
            <a:r>
              <a:rPr lang="en-GB" dirty="0">
                <a:latin typeface="Twinkl" pitchFamily="2" charset="0"/>
              </a:rPr>
              <a:t> </a:t>
            </a:r>
            <a:r>
              <a:rPr lang="en-GB" dirty="0">
                <a:solidFill>
                  <a:srgbClr val="3399FF"/>
                </a:solidFill>
                <a:latin typeface="Twinkl" pitchFamily="2" charset="0"/>
              </a:rPr>
              <a:t>au Canada.</a:t>
            </a:r>
          </a:p>
        </p:txBody>
      </p:sp>
      <p:pic>
        <p:nvPicPr>
          <p:cNvPr id="19" name="Play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3413" y="612775"/>
            <a:ext cx="83185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Canada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19091" y="5519071"/>
            <a:ext cx="258763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29470" y="1892901"/>
            <a:ext cx="3885059" cy="260526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3385497" y="4795911"/>
            <a:ext cx="23730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Twinkl" pitchFamily="2" charset="0"/>
              </a:rPr>
              <a:t>Je </a:t>
            </a:r>
            <a:r>
              <a:rPr lang="en-GB" dirty="0" err="1">
                <a:latin typeface="Twinkl" pitchFamily="2" charset="0"/>
              </a:rPr>
              <a:t>vais</a:t>
            </a:r>
            <a:r>
              <a:rPr lang="en-GB" dirty="0">
                <a:latin typeface="Twinkl" pitchFamily="2" charset="0"/>
              </a:rPr>
              <a:t>…?</a:t>
            </a:r>
            <a:endParaRPr lang="en-GB" dirty="0">
              <a:solidFill>
                <a:srgbClr val="3399FF"/>
              </a:solidFill>
              <a:latin typeface="Twinkl" pitchFamily="2" charset="0"/>
            </a:endParaRPr>
          </a:p>
        </p:txBody>
      </p:sp>
      <p:pic>
        <p:nvPicPr>
          <p:cNvPr id="10" name="Pairs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96800" y="612000"/>
            <a:ext cx="864000" cy="864000"/>
          </a:xfrm>
          <a:prstGeom prst="rect">
            <a:avLst/>
          </a:prstGeom>
        </p:spPr>
      </p:pic>
      <p:pic>
        <p:nvPicPr>
          <p:cNvPr id="12" name="je vais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99739" y="4846789"/>
            <a:ext cx="258763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Je vai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762148" y="4040544"/>
            <a:ext cx="609600" cy="609600"/>
          </a:xfrm>
          <a:prstGeom prst="rect">
            <a:avLst/>
          </a:prstGeom>
        </p:spPr>
      </p:pic>
      <p:pic>
        <p:nvPicPr>
          <p:cNvPr id="8" name="Je vais au Canada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762148" y="467057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619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6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284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284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266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35" grpId="0" animBg="1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/>
          <p:cNvSpPr/>
          <p:nvPr/>
        </p:nvSpPr>
        <p:spPr>
          <a:xfrm>
            <a:off x="755648" y="5434489"/>
            <a:ext cx="7632700" cy="426338"/>
          </a:xfrm>
          <a:prstGeom prst="rect">
            <a:avLst/>
          </a:prstGeom>
          <a:solidFill>
            <a:srgbClr val="FFCD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Rectangle 1"/>
          <p:cNvSpPr/>
          <p:nvPr/>
        </p:nvSpPr>
        <p:spPr>
          <a:xfrm>
            <a:off x="755650" y="4763922"/>
            <a:ext cx="7632700" cy="426338"/>
          </a:xfrm>
          <a:prstGeom prst="rect">
            <a:avLst/>
          </a:prstGeom>
          <a:solidFill>
            <a:srgbClr val="B4DD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61961" y="297320"/>
            <a:ext cx="8220075" cy="1595581"/>
          </a:xfrm>
        </p:spPr>
        <p:txBody>
          <a:bodyPr>
            <a:normAutofit/>
          </a:bodyPr>
          <a:lstStyle/>
          <a:p>
            <a:pPr algn="ctr"/>
            <a:r>
              <a:rPr lang="en-GB" b="0" dirty="0" err="1"/>
              <a:t>Mes</a:t>
            </a:r>
            <a:r>
              <a:rPr lang="en-GB" b="0" dirty="0"/>
              <a:t> </a:t>
            </a:r>
            <a:r>
              <a:rPr lang="en-GB" b="0" dirty="0" err="1"/>
              <a:t>vacances</a:t>
            </a:r>
            <a:r>
              <a:rPr lang="en-GB" b="0" dirty="0"/>
              <a:t> – </a:t>
            </a:r>
            <a:r>
              <a:rPr lang="fr-FR" b="0" dirty="0"/>
              <a:t>Où ?</a:t>
            </a:r>
            <a:br>
              <a:rPr lang="fr-FR" b="0" dirty="0"/>
            </a:br>
            <a:r>
              <a:rPr lang="fr-FR" sz="2400" b="0" dirty="0"/>
              <a:t>(</a:t>
            </a:r>
            <a:r>
              <a:rPr lang="fr-FR" sz="2400" b="0" dirty="0" err="1"/>
              <a:t>My</a:t>
            </a:r>
            <a:r>
              <a:rPr lang="fr-FR" sz="2400" b="0" dirty="0"/>
              <a:t> </a:t>
            </a:r>
            <a:r>
              <a:rPr lang="fr-FR" sz="2400" b="0" dirty="0" err="1"/>
              <a:t>Holidays</a:t>
            </a:r>
            <a:r>
              <a:rPr lang="fr-FR" sz="2400" b="0" dirty="0"/>
              <a:t> – </a:t>
            </a:r>
            <a:r>
              <a:rPr lang="fr-FR" sz="2400" b="0" dirty="0" err="1"/>
              <a:t>Where</a:t>
            </a:r>
            <a:r>
              <a:rPr lang="fr-FR" sz="2400" b="0" dirty="0"/>
              <a:t>?)</a:t>
            </a:r>
            <a:endParaRPr lang="en-GB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3347000" y="5462993"/>
            <a:ext cx="23730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Twinkl" pitchFamily="2" charset="0"/>
              </a:rPr>
              <a:t>Je </a:t>
            </a:r>
            <a:r>
              <a:rPr lang="en-GB" dirty="0" err="1">
                <a:latin typeface="Twinkl" pitchFamily="2" charset="0"/>
              </a:rPr>
              <a:t>vais</a:t>
            </a:r>
            <a:r>
              <a:rPr lang="en-GB" dirty="0">
                <a:latin typeface="Twinkl" pitchFamily="2" charset="0"/>
              </a:rPr>
              <a:t> </a:t>
            </a:r>
            <a:r>
              <a:rPr lang="en-GB" dirty="0" err="1">
                <a:solidFill>
                  <a:srgbClr val="DB5183"/>
                </a:solidFill>
                <a:latin typeface="Twinkl" pitchFamily="2" charset="0"/>
              </a:rPr>
              <a:t>en</a:t>
            </a:r>
            <a:r>
              <a:rPr lang="en-GB" dirty="0">
                <a:solidFill>
                  <a:srgbClr val="DB5183"/>
                </a:solidFill>
                <a:latin typeface="Twinkl" pitchFamily="2" charset="0"/>
              </a:rPr>
              <a:t> France.</a:t>
            </a:r>
          </a:p>
        </p:txBody>
      </p:sp>
      <p:pic>
        <p:nvPicPr>
          <p:cNvPr id="19" name="Play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3413" y="612775"/>
            <a:ext cx="83185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3385497" y="4795911"/>
            <a:ext cx="23730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Twinkl" pitchFamily="2" charset="0"/>
              </a:rPr>
              <a:t>Je </a:t>
            </a:r>
            <a:r>
              <a:rPr lang="en-GB" dirty="0" err="1">
                <a:latin typeface="Twinkl" pitchFamily="2" charset="0"/>
              </a:rPr>
              <a:t>vais</a:t>
            </a:r>
            <a:r>
              <a:rPr lang="en-GB" dirty="0">
                <a:latin typeface="Twinkl" pitchFamily="2" charset="0"/>
              </a:rPr>
              <a:t>…?</a:t>
            </a:r>
            <a:endParaRPr lang="en-GB" dirty="0">
              <a:solidFill>
                <a:srgbClr val="3399FF"/>
              </a:solidFill>
              <a:latin typeface="Twinkl" pitchFamily="2" charset="0"/>
            </a:endParaRPr>
          </a:p>
        </p:txBody>
      </p:sp>
      <p:pic>
        <p:nvPicPr>
          <p:cNvPr id="10" name="France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90624" y="5533623"/>
            <a:ext cx="258763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24884" y="1921404"/>
            <a:ext cx="3894232" cy="2593363"/>
          </a:xfrm>
          <a:prstGeom prst="rect">
            <a:avLst/>
          </a:prstGeom>
        </p:spPr>
      </p:pic>
      <p:pic>
        <p:nvPicPr>
          <p:cNvPr id="13" name="Pairs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96800" y="612000"/>
            <a:ext cx="864000" cy="864000"/>
          </a:xfrm>
          <a:prstGeom prst="rect">
            <a:avLst/>
          </a:prstGeom>
        </p:spPr>
      </p:pic>
      <p:pic>
        <p:nvPicPr>
          <p:cNvPr id="14" name="je vais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90623" y="4846789"/>
            <a:ext cx="258763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Je vai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036638" y="3382963"/>
            <a:ext cx="609600" cy="609600"/>
          </a:xfrm>
          <a:prstGeom prst="rect">
            <a:avLst/>
          </a:prstGeom>
        </p:spPr>
      </p:pic>
      <p:pic>
        <p:nvPicPr>
          <p:cNvPr id="7" name="Je vais en France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036638" y="405762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188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6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289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289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266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5" grpId="0" animBg="1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/>
          <p:cNvSpPr/>
          <p:nvPr/>
        </p:nvSpPr>
        <p:spPr>
          <a:xfrm>
            <a:off x="755648" y="5434489"/>
            <a:ext cx="7632700" cy="426338"/>
          </a:xfrm>
          <a:prstGeom prst="rect">
            <a:avLst/>
          </a:prstGeom>
          <a:solidFill>
            <a:srgbClr val="FFCD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Rectangle 1"/>
          <p:cNvSpPr/>
          <p:nvPr/>
        </p:nvSpPr>
        <p:spPr>
          <a:xfrm>
            <a:off x="755650" y="4763922"/>
            <a:ext cx="7632700" cy="426338"/>
          </a:xfrm>
          <a:prstGeom prst="rect">
            <a:avLst/>
          </a:prstGeom>
          <a:solidFill>
            <a:srgbClr val="B4DD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61961" y="297320"/>
            <a:ext cx="8220075" cy="1595581"/>
          </a:xfrm>
        </p:spPr>
        <p:txBody>
          <a:bodyPr>
            <a:normAutofit/>
          </a:bodyPr>
          <a:lstStyle/>
          <a:p>
            <a:pPr algn="ctr"/>
            <a:r>
              <a:rPr lang="en-GB" b="0" dirty="0" err="1"/>
              <a:t>Mes</a:t>
            </a:r>
            <a:r>
              <a:rPr lang="en-GB" b="0" dirty="0"/>
              <a:t> </a:t>
            </a:r>
            <a:r>
              <a:rPr lang="en-GB" b="0" dirty="0" err="1"/>
              <a:t>vacances</a:t>
            </a:r>
            <a:r>
              <a:rPr lang="en-GB" b="0" dirty="0"/>
              <a:t> – </a:t>
            </a:r>
            <a:r>
              <a:rPr lang="fr-FR" b="0" dirty="0"/>
              <a:t>Où ?</a:t>
            </a:r>
            <a:br>
              <a:rPr lang="fr-FR" b="0" dirty="0"/>
            </a:br>
            <a:r>
              <a:rPr lang="fr-FR" sz="2400" b="0" dirty="0"/>
              <a:t>(</a:t>
            </a:r>
            <a:r>
              <a:rPr lang="fr-FR" sz="2400" b="0" dirty="0" err="1"/>
              <a:t>My</a:t>
            </a:r>
            <a:r>
              <a:rPr lang="fr-FR" sz="2400" b="0" dirty="0"/>
              <a:t> </a:t>
            </a:r>
            <a:r>
              <a:rPr lang="fr-FR" sz="2400" b="0" dirty="0" err="1"/>
              <a:t>Holidays</a:t>
            </a:r>
            <a:r>
              <a:rPr lang="fr-FR" sz="2400" b="0" dirty="0"/>
              <a:t> – </a:t>
            </a:r>
            <a:r>
              <a:rPr lang="fr-FR" sz="2400" b="0" dirty="0" err="1"/>
              <a:t>Where</a:t>
            </a:r>
            <a:r>
              <a:rPr lang="fr-FR" sz="2400" b="0" dirty="0"/>
              <a:t>?)</a:t>
            </a:r>
            <a:endParaRPr lang="en-GB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2959345" y="5462993"/>
            <a:ext cx="27991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Twinkl" pitchFamily="2" charset="0"/>
              </a:rPr>
              <a:t>Je </a:t>
            </a:r>
            <a:r>
              <a:rPr lang="en-GB" dirty="0" err="1">
                <a:latin typeface="Twinkl" pitchFamily="2" charset="0"/>
              </a:rPr>
              <a:t>vais</a:t>
            </a:r>
            <a:r>
              <a:rPr lang="en-GB" dirty="0">
                <a:latin typeface="Twinkl" pitchFamily="2" charset="0"/>
              </a:rPr>
              <a:t> </a:t>
            </a:r>
            <a:r>
              <a:rPr lang="en-GB" dirty="0">
                <a:solidFill>
                  <a:srgbClr val="3399FF"/>
                </a:solidFill>
                <a:latin typeface="Twinkl" pitchFamily="2" charset="0"/>
              </a:rPr>
              <a:t>au Pays de </a:t>
            </a:r>
            <a:r>
              <a:rPr lang="en-GB" dirty="0" err="1">
                <a:solidFill>
                  <a:srgbClr val="3399FF"/>
                </a:solidFill>
                <a:latin typeface="Twinkl" pitchFamily="2" charset="0"/>
              </a:rPr>
              <a:t>Galles</a:t>
            </a:r>
            <a:r>
              <a:rPr lang="en-GB" dirty="0">
                <a:solidFill>
                  <a:srgbClr val="3399FF"/>
                </a:solidFill>
                <a:latin typeface="Twinkl" pitchFamily="2" charset="0"/>
              </a:rPr>
              <a:t>.</a:t>
            </a:r>
          </a:p>
        </p:txBody>
      </p:sp>
      <p:pic>
        <p:nvPicPr>
          <p:cNvPr id="19" name="Play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3413" y="612775"/>
            <a:ext cx="83185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3385497" y="4795911"/>
            <a:ext cx="23730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Twinkl" pitchFamily="2" charset="0"/>
              </a:rPr>
              <a:t>Je </a:t>
            </a:r>
            <a:r>
              <a:rPr lang="en-GB" dirty="0" err="1">
                <a:latin typeface="Twinkl" pitchFamily="2" charset="0"/>
              </a:rPr>
              <a:t>vais</a:t>
            </a:r>
            <a:r>
              <a:rPr lang="en-GB" dirty="0">
                <a:latin typeface="Twinkl" pitchFamily="2" charset="0"/>
              </a:rPr>
              <a:t>…?</a:t>
            </a:r>
            <a:endParaRPr lang="en-GB" dirty="0">
              <a:solidFill>
                <a:srgbClr val="3399FF"/>
              </a:solidFill>
              <a:latin typeface="Twinkl" pitchFamily="2" charset="0"/>
            </a:endParaRPr>
          </a:p>
        </p:txBody>
      </p:sp>
      <p:pic>
        <p:nvPicPr>
          <p:cNvPr id="13" name="de Galles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58502" y="5519070"/>
            <a:ext cx="258763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24882" y="1921403"/>
            <a:ext cx="3894232" cy="2604975"/>
          </a:xfrm>
          <a:prstGeom prst="rect">
            <a:avLst/>
          </a:prstGeom>
        </p:spPr>
      </p:pic>
      <p:pic>
        <p:nvPicPr>
          <p:cNvPr id="10" name="Pairs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96800" y="612000"/>
            <a:ext cx="864000" cy="864000"/>
          </a:xfrm>
          <a:prstGeom prst="rect">
            <a:avLst/>
          </a:prstGeom>
        </p:spPr>
      </p:pic>
      <p:pic>
        <p:nvPicPr>
          <p:cNvPr id="12" name="je vais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58502" y="4846789"/>
            <a:ext cx="258763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Je vai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822085" y="3095042"/>
            <a:ext cx="609600" cy="609600"/>
          </a:xfrm>
          <a:prstGeom prst="rect">
            <a:avLst/>
          </a:prstGeom>
        </p:spPr>
      </p:pic>
      <p:pic>
        <p:nvPicPr>
          <p:cNvPr id="7" name="Je vais au Pays de Galles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824845" y="383514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176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6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293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293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266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5" grpId="0" animBg="1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/>
          <p:cNvSpPr/>
          <p:nvPr/>
        </p:nvSpPr>
        <p:spPr>
          <a:xfrm>
            <a:off x="755648" y="5434489"/>
            <a:ext cx="7632700" cy="426338"/>
          </a:xfrm>
          <a:prstGeom prst="rect">
            <a:avLst/>
          </a:prstGeom>
          <a:solidFill>
            <a:srgbClr val="FFCD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Rectangle 1"/>
          <p:cNvSpPr/>
          <p:nvPr/>
        </p:nvSpPr>
        <p:spPr>
          <a:xfrm>
            <a:off x="755650" y="4763922"/>
            <a:ext cx="7632700" cy="426338"/>
          </a:xfrm>
          <a:prstGeom prst="rect">
            <a:avLst/>
          </a:prstGeom>
          <a:solidFill>
            <a:srgbClr val="B4DD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61961" y="297320"/>
            <a:ext cx="8220075" cy="1595581"/>
          </a:xfrm>
        </p:spPr>
        <p:txBody>
          <a:bodyPr>
            <a:normAutofit/>
          </a:bodyPr>
          <a:lstStyle/>
          <a:p>
            <a:pPr algn="ctr"/>
            <a:r>
              <a:rPr lang="en-GB" b="0" dirty="0" err="1"/>
              <a:t>Mes</a:t>
            </a:r>
            <a:r>
              <a:rPr lang="en-GB" b="0" dirty="0"/>
              <a:t> </a:t>
            </a:r>
            <a:r>
              <a:rPr lang="en-GB" b="0" dirty="0" err="1"/>
              <a:t>vacances</a:t>
            </a:r>
            <a:r>
              <a:rPr lang="en-GB" b="0" dirty="0"/>
              <a:t> – </a:t>
            </a:r>
            <a:r>
              <a:rPr lang="fr-FR" b="0" dirty="0"/>
              <a:t>Où ?</a:t>
            </a:r>
            <a:br>
              <a:rPr lang="fr-FR" b="0" dirty="0"/>
            </a:br>
            <a:r>
              <a:rPr lang="fr-FR" sz="2400" b="0" dirty="0"/>
              <a:t>(</a:t>
            </a:r>
            <a:r>
              <a:rPr lang="fr-FR" sz="2400" b="0" dirty="0" err="1"/>
              <a:t>My</a:t>
            </a:r>
            <a:r>
              <a:rPr lang="fr-FR" sz="2400" b="0" dirty="0"/>
              <a:t> </a:t>
            </a:r>
            <a:r>
              <a:rPr lang="fr-FR" sz="2400" b="0" dirty="0" err="1"/>
              <a:t>Holidays</a:t>
            </a:r>
            <a:r>
              <a:rPr lang="fr-FR" sz="2400" b="0" dirty="0"/>
              <a:t> – </a:t>
            </a:r>
            <a:r>
              <a:rPr lang="fr-FR" sz="2400" b="0" dirty="0" err="1"/>
              <a:t>Where</a:t>
            </a:r>
            <a:r>
              <a:rPr lang="fr-FR" sz="2400" b="0" dirty="0"/>
              <a:t>?)</a:t>
            </a:r>
            <a:endParaRPr lang="en-GB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3492170" y="5462993"/>
            <a:ext cx="20177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Twinkl" pitchFamily="2" charset="0"/>
              </a:rPr>
              <a:t>Je </a:t>
            </a:r>
            <a:r>
              <a:rPr lang="en-GB" dirty="0" err="1">
                <a:latin typeface="Twinkl" pitchFamily="2" charset="0"/>
              </a:rPr>
              <a:t>vais</a:t>
            </a:r>
            <a:r>
              <a:rPr lang="en-GB" dirty="0">
                <a:latin typeface="Twinkl" pitchFamily="2" charset="0"/>
              </a:rPr>
              <a:t> </a:t>
            </a:r>
            <a:r>
              <a:rPr lang="en-GB" dirty="0" err="1">
                <a:solidFill>
                  <a:srgbClr val="DB5183"/>
                </a:solidFill>
                <a:latin typeface="Twinkl" pitchFamily="2" charset="0"/>
              </a:rPr>
              <a:t>en</a:t>
            </a:r>
            <a:r>
              <a:rPr lang="en-GB" dirty="0">
                <a:solidFill>
                  <a:srgbClr val="DB5183"/>
                </a:solidFill>
                <a:latin typeface="Twinkl" pitchFamily="2" charset="0"/>
              </a:rPr>
              <a:t> </a:t>
            </a:r>
            <a:r>
              <a:rPr lang="fr-FR" dirty="0">
                <a:solidFill>
                  <a:srgbClr val="DB5183"/>
                </a:solidFill>
                <a:latin typeface="Twinkl" pitchFamily="2" charset="0"/>
              </a:rPr>
              <a:t>É</a:t>
            </a:r>
            <a:r>
              <a:rPr lang="en-GB" dirty="0" err="1">
                <a:solidFill>
                  <a:srgbClr val="DB5183"/>
                </a:solidFill>
                <a:latin typeface="Twinkl" pitchFamily="2" charset="0"/>
              </a:rPr>
              <a:t>cosse</a:t>
            </a:r>
            <a:r>
              <a:rPr lang="en-GB" dirty="0">
                <a:solidFill>
                  <a:srgbClr val="DB5183"/>
                </a:solidFill>
                <a:latin typeface="Twinkl" pitchFamily="2" charset="0"/>
              </a:rPr>
              <a:t>.</a:t>
            </a:r>
          </a:p>
        </p:txBody>
      </p:sp>
      <p:pic>
        <p:nvPicPr>
          <p:cNvPr id="19" name="Play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3413" y="612775"/>
            <a:ext cx="83185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3385497" y="4795911"/>
            <a:ext cx="23730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Twinkl" pitchFamily="2" charset="0"/>
              </a:rPr>
              <a:t>Je </a:t>
            </a:r>
            <a:r>
              <a:rPr lang="en-GB" dirty="0" err="1">
                <a:latin typeface="Twinkl" pitchFamily="2" charset="0"/>
              </a:rPr>
              <a:t>vais</a:t>
            </a:r>
            <a:r>
              <a:rPr lang="en-GB" dirty="0">
                <a:latin typeface="Twinkl" pitchFamily="2" charset="0"/>
              </a:rPr>
              <a:t>…?</a:t>
            </a:r>
            <a:endParaRPr lang="en-GB" dirty="0">
              <a:solidFill>
                <a:srgbClr val="3399FF"/>
              </a:solidFill>
              <a:latin typeface="Twinkl" pitchFamily="2" charset="0"/>
            </a:endParaRPr>
          </a:p>
        </p:txBody>
      </p:sp>
      <p:pic>
        <p:nvPicPr>
          <p:cNvPr id="10" name="Ecosse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42092" y="5519070"/>
            <a:ext cx="258763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42502" y="1936959"/>
            <a:ext cx="3858996" cy="2582734"/>
          </a:xfrm>
          <a:prstGeom prst="rect">
            <a:avLst/>
          </a:prstGeom>
        </p:spPr>
      </p:pic>
      <p:pic>
        <p:nvPicPr>
          <p:cNvPr id="13" name="Pairs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96800" y="612000"/>
            <a:ext cx="864000" cy="864000"/>
          </a:xfrm>
          <a:prstGeom prst="rect">
            <a:avLst/>
          </a:prstGeom>
        </p:spPr>
      </p:pic>
      <p:pic>
        <p:nvPicPr>
          <p:cNvPr id="14" name="je vais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42091" y="4846789"/>
            <a:ext cx="258763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Je vai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847725" y="4017963"/>
            <a:ext cx="609600" cy="609600"/>
          </a:xfrm>
          <a:prstGeom prst="rect">
            <a:avLst/>
          </a:prstGeom>
        </p:spPr>
      </p:pic>
      <p:pic>
        <p:nvPicPr>
          <p:cNvPr id="7" name="Je vais en Ecosse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847725" y="476392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895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6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35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335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266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5" grpId="0" animBg="1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/>
          <p:cNvSpPr/>
          <p:nvPr/>
        </p:nvSpPr>
        <p:spPr>
          <a:xfrm>
            <a:off x="755648" y="5434489"/>
            <a:ext cx="7632700" cy="426338"/>
          </a:xfrm>
          <a:prstGeom prst="rect">
            <a:avLst/>
          </a:prstGeom>
          <a:solidFill>
            <a:srgbClr val="FFCD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Rectangle 1"/>
          <p:cNvSpPr/>
          <p:nvPr/>
        </p:nvSpPr>
        <p:spPr>
          <a:xfrm>
            <a:off x="755650" y="4763922"/>
            <a:ext cx="7632700" cy="426338"/>
          </a:xfrm>
          <a:prstGeom prst="rect">
            <a:avLst/>
          </a:prstGeom>
          <a:solidFill>
            <a:srgbClr val="B4DD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61961" y="297320"/>
            <a:ext cx="8220075" cy="1595581"/>
          </a:xfrm>
        </p:spPr>
        <p:txBody>
          <a:bodyPr>
            <a:normAutofit/>
          </a:bodyPr>
          <a:lstStyle/>
          <a:p>
            <a:pPr algn="ctr"/>
            <a:r>
              <a:rPr lang="en-GB" b="0" dirty="0" err="1"/>
              <a:t>Mes</a:t>
            </a:r>
            <a:r>
              <a:rPr lang="en-GB" b="0" dirty="0"/>
              <a:t> </a:t>
            </a:r>
            <a:r>
              <a:rPr lang="en-GB" b="0" dirty="0" err="1"/>
              <a:t>vacances</a:t>
            </a:r>
            <a:r>
              <a:rPr lang="en-GB" b="0" dirty="0"/>
              <a:t> – </a:t>
            </a:r>
            <a:r>
              <a:rPr lang="fr-FR" b="0" dirty="0"/>
              <a:t>Où ?</a:t>
            </a:r>
            <a:br>
              <a:rPr lang="fr-FR" b="0" dirty="0"/>
            </a:br>
            <a:r>
              <a:rPr lang="fr-FR" sz="2400" b="0" dirty="0"/>
              <a:t>(</a:t>
            </a:r>
            <a:r>
              <a:rPr lang="fr-FR" sz="2400" b="0" dirty="0" err="1"/>
              <a:t>My</a:t>
            </a:r>
            <a:r>
              <a:rPr lang="fr-FR" sz="2400" b="0" dirty="0"/>
              <a:t> </a:t>
            </a:r>
            <a:r>
              <a:rPr lang="fr-FR" sz="2400" b="0" dirty="0" err="1"/>
              <a:t>Holidays</a:t>
            </a:r>
            <a:r>
              <a:rPr lang="fr-FR" sz="2400" b="0" dirty="0"/>
              <a:t> – </a:t>
            </a:r>
            <a:r>
              <a:rPr lang="fr-FR" sz="2400" b="0" dirty="0" err="1"/>
              <a:t>Where</a:t>
            </a:r>
            <a:r>
              <a:rPr lang="fr-FR" sz="2400" b="0" dirty="0"/>
              <a:t>?)</a:t>
            </a:r>
            <a:endParaRPr lang="en-GB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3227621" y="5462993"/>
            <a:ext cx="22298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Twinkl" pitchFamily="2" charset="0"/>
              </a:rPr>
              <a:t>Je </a:t>
            </a:r>
            <a:r>
              <a:rPr lang="en-GB" dirty="0" err="1">
                <a:latin typeface="Twinkl" pitchFamily="2" charset="0"/>
              </a:rPr>
              <a:t>vais</a:t>
            </a:r>
            <a:r>
              <a:rPr lang="en-GB" dirty="0">
                <a:latin typeface="Twinkl" pitchFamily="2" charset="0"/>
              </a:rPr>
              <a:t> </a:t>
            </a:r>
            <a:r>
              <a:rPr lang="en-GB" dirty="0" err="1">
                <a:solidFill>
                  <a:srgbClr val="DB5183"/>
                </a:solidFill>
                <a:latin typeface="Twinkl" pitchFamily="2" charset="0"/>
              </a:rPr>
              <a:t>en</a:t>
            </a:r>
            <a:r>
              <a:rPr lang="en-GB" dirty="0">
                <a:solidFill>
                  <a:srgbClr val="DB5183"/>
                </a:solidFill>
                <a:latin typeface="Twinkl" pitchFamily="2" charset="0"/>
              </a:rPr>
              <a:t> </a:t>
            </a:r>
            <a:r>
              <a:rPr lang="en-GB" dirty="0" err="1">
                <a:solidFill>
                  <a:srgbClr val="DB5183"/>
                </a:solidFill>
                <a:latin typeface="Twinkl" pitchFamily="2" charset="0"/>
              </a:rPr>
              <a:t>Belgique</a:t>
            </a:r>
            <a:r>
              <a:rPr lang="en-GB" dirty="0">
                <a:solidFill>
                  <a:srgbClr val="DB5183"/>
                </a:solidFill>
                <a:latin typeface="Twinkl" pitchFamily="2" charset="0"/>
              </a:rPr>
              <a:t>.</a:t>
            </a:r>
          </a:p>
        </p:txBody>
      </p:sp>
      <p:pic>
        <p:nvPicPr>
          <p:cNvPr id="19" name="Play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3413" y="612775"/>
            <a:ext cx="83185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3385497" y="4795911"/>
            <a:ext cx="23730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Twinkl" pitchFamily="2" charset="0"/>
              </a:rPr>
              <a:t>Je </a:t>
            </a:r>
            <a:r>
              <a:rPr lang="en-GB" dirty="0" err="1">
                <a:latin typeface="Twinkl" pitchFamily="2" charset="0"/>
              </a:rPr>
              <a:t>vais</a:t>
            </a:r>
            <a:r>
              <a:rPr lang="en-GB" dirty="0">
                <a:latin typeface="Twinkl" pitchFamily="2" charset="0"/>
              </a:rPr>
              <a:t>…?</a:t>
            </a:r>
            <a:endParaRPr lang="en-GB" dirty="0">
              <a:solidFill>
                <a:srgbClr val="3399FF"/>
              </a:solidFill>
              <a:latin typeface="Twinkl" pitchFamily="2" charset="0"/>
            </a:endParaRPr>
          </a:p>
        </p:txBody>
      </p:sp>
      <p:pic>
        <p:nvPicPr>
          <p:cNvPr id="13" name="Belgique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06087" y="5519070"/>
            <a:ext cx="258763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37466" y="1921405"/>
            <a:ext cx="3869064" cy="2598288"/>
          </a:xfrm>
          <a:prstGeom prst="rect">
            <a:avLst/>
          </a:prstGeom>
        </p:spPr>
      </p:pic>
      <p:pic>
        <p:nvPicPr>
          <p:cNvPr id="12" name="Pairs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96800" y="612000"/>
            <a:ext cx="864000" cy="864000"/>
          </a:xfrm>
          <a:prstGeom prst="rect">
            <a:avLst/>
          </a:prstGeom>
        </p:spPr>
      </p:pic>
      <p:pic>
        <p:nvPicPr>
          <p:cNvPr id="15" name="je vais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06086" y="4846789"/>
            <a:ext cx="258763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Je vai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979953" y="3532173"/>
            <a:ext cx="609600" cy="609600"/>
          </a:xfrm>
          <a:prstGeom prst="rect">
            <a:avLst/>
          </a:prstGeom>
        </p:spPr>
      </p:pic>
      <p:pic>
        <p:nvPicPr>
          <p:cNvPr id="7" name="Je vais en Belgique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979953" y="423718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064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6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261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261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266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5" grpId="0" animBg="1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/>
          <p:cNvSpPr/>
          <p:nvPr/>
        </p:nvSpPr>
        <p:spPr>
          <a:xfrm>
            <a:off x="755648" y="5434489"/>
            <a:ext cx="7632700" cy="426338"/>
          </a:xfrm>
          <a:prstGeom prst="rect">
            <a:avLst/>
          </a:prstGeom>
          <a:solidFill>
            <a:srgbClr val="FFCD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Rectangle 1"/>
          <p:cNvSpPr/>
          <p:nvPr/>
        </p:nvSpPr>
        <p:spPr>
          <a:xfrm>
            <a:off x="755650" y="4763922"/>
            <a:ext cx="7632700" cy="426338"/>
          </a:xfrm>
          <a:prstGeom prst="rect">
            <a:avLst/>
          </a:prstGeom>
          <a:solidFill>
            <a:srgbClr val="B4DD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61961" y="297320"/>
            <a:ext cx="8220075" cy="1595581"/>
          </a:xfrm>
        </p:spPr>
        <p:txBody>
          <a:bodyPr>
            <a:normAutofit/>
          </a:bodyPr>
          <a:lstStyle/>
          <a:p>
            <a:pPr algn="ctr"/>
            <a:r>
              <a:rPr lang="en-GB" b="0" dirty="0" err="1"/>
              <a:t>Mes</a:t>
            </a:r>
            <a:r>
              <a:rPr lang="en-GB" b="0" dirty="0"/>
              <a:t> </a:t>
            </a:r>
            <a:r>
              <a:rPr lang="en-GB" b="0" dirty="0" err="1"/>
              <a:t>vacances</a:t>
            </a:r>
            <a:r>
              <a:rPr lang="en-GB" b="0" dirty="0"/>
              <a:t> – </a:t>
            </a:r>
            <a:r>
              <a:rPr lang="fr-FR" b="0" dirty="0"/>
              <a:t>Où ?</a:t>
            </a:r>
            <a:br>
              <a:rPr lang="fr-FR" b="0" dirty="0"/>
            </a:br>
            <a:r>
              <a:rPr lang="fr-FR" sz="2400" b="0" dirty="0"/>
              <a:t>(</a:t>
            </a:r>
            <a:r>
              <a:rPr lang="fr-FR" sz="2400" b="0" dirty="0" err="1"/>
              <a:t>My</a:t>
            </a:r>
            <a:r>
              <a:rPr lang="fr-FR" sz="2400" b="0" dirty="0"/>
              <a:t> </a:t>
            </a:r>
            <a:r>
              <a:rPr lang="fr-FR" sz="2400" b="0" dirty="0" err="1"/>
              <a:t>Holidays</a:t>
            </a:r>
            <a:r>
              <a:rPr lang="fr-FR" sz="2400" b="0" dirty="0"/>
              <a:t> – </a:t>
            </a:r>
            <a:r>
              <a:rPr lang="fr-FR" sz="2400" b="0" dirty="0" err="1"/>
              <a:t>Where</a:t>
            </a:r>
            <a:r>
              <a:rPr lang="fr-FR" sz="2400" b="0" dirty="0"/>
              <a:t>?)</a:t>
            </a:r>
            <a:endParaRPr lang="en-GB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3314521" y="5462993"/>
            <a:ext cx="22298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Twinkl" pitchFamily="2" charset="0"/>
              </a:rPr>
              <a:t>Je </a:t>
            </a:r>
            <a:r>
              <a:rPr lang="en-GB" dirty="0" err="1">
                <a:latin typeface="Twinkl" pitchFamily="2" charset="0"/>
              </a:rPr>
              <a:t>vais</a:t>
            </a:r>
            <a:r>
              <a:rPr lang="en-GB" dirty="0">
                <a:latin typeface="Twinkl" pitchFamily="2" charset="0"/>
              </a:rPr>
              <a:t> </a:t>
            </a:r>
            <a:r>
              <a:rPr lang="en-GB" dirty="0">
                <a:solidFill>
                  <a:srgbClr val="3399FF"/>
                </a:solidFill>
                <a:latin typeface="Twinkl" pitchFamily="2" charset="0"/>
              </a:rPr>
              <a:t>au Portugal.</a:t>
            </a:r>
          </a:p>
        </p:txBody>
      </p:sp>
      <p:pic>
        <p:nvPicPr>
          <p:cNvPr id="19" name="Play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3413" y="612775"/>
            <a:ext cx="83185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3385497" y="4795911"/>
            <a:ext cx="23730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Twinkl" pitchFamily="2" charset="0"/>
              </a:rPr>
              <a:t>Je </a:t>
            </a:r>
            <a:r>
              <a:rPr lang="en-GB" dirty="0" err="1">
                <a:latin typeface="Twinkl" pitchFamily="2" charset="0"/>
              </a:rPr>
              <a:t>vais</a:t>
            </a:r>
            <a:r>
              <a:rPr lang="en-GB" dirty="0">
                <a:latin typeface="Twinkl" pitchFamily="2" charset="0"/>
              </a:rPr>
              <a:t>…?</a:t>
            </a:r>
            <a:endParaRPr lang="en-GB" dirty="0">
              <a:solidFill>
                <a:srgbClr val="3399FF"/>
              </a:solidFill>
              <a:latin typeface="Twinkl" pitchFamily="2" charset="0"/>
            </a:endParaRPr>
          </a:p>
        </p:txBody>
      </p:sp>
      <p:pic>
        <p:nvPicPr>
          <p:cNvPr id="10" name="Portugal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99739" y="5519070"/>
            <a:ext cx="258763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46380" y="1921405"/>
            <a:ext cx="3851235" cy="2500124"/>
          </a:xfrm>
          <a:prstGeom prst="rect">
            <a:avLst/>
          </a:prstGeom>
        </p:spPr>
      </p:pic>
      <p:pic>
        <p:nvPicPr>
          <p:cNvPr id="13" name="Pairs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96800" y="612000"/>
            <a:ext cx="864000" cy="864000"/>
          </a:xfrm>
          <a:prstGeom prst="rect">
            <a:avLst/>
          </a:prstGeom>
        </p:spPr>
      </p:pic>
      <p:pic>
        <p:nvPicPr>
          <p:cNvPr id="14" name="je vais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99738" y="4846789"/>
            <a:ext cx="258763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Je vai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925976" y="3171467"/>
            <a:ext cx="609601" cy="609600"/>
          </a:xfrm>
          <a:prstGeom prst="rect">
            <a:avLst/>
          </a:prstGeom>
        </p:spPr>
      </p:pic>
      <p:pic>
        <p:nvPicPr>
          <p:cNvPr id="7" name="Je vais au Portugal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925977" y="3918147"/>
            <a:ext cx="609601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4139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6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275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275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266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5" grpId="0" animBg="1"/>
      <p:bldP spid="11" grpId="0"/>
    </p:bldLst>
  </p:timing>
</p:sld>
</file>

<file path=ppt/theme/theme1.xml><?xml version="1.0" encoding="utf-8"?>
<a:theme xmlns:a="http://schemas.openxmlformats.org/drawingml/2006/main" name="Office Theme">
  <a:themeElements>
    <a:clrScheme name="Twinkl Planit">
      <a:dk1>
        <a:srgbClr val="1C1C1C"/>
      </a:dk1>
      <a:lt1>
        <a:srgbClr val="FFFFFF"/>
      </a:lt1>
      <a:dk2>
        <a:srgbClr val="132A8C"/>
      </a:dk2>
      <a:lt2>
        <a:srgbClr val="E2E2E2"/>
      </a:lt2>
      <a:accent1>
        <a:srgbClr val="6B388C"/>
      </a:accent1>
      <a:accent2>
        <a:srgbClr val="E6236A"/>
      </a:accent2>
      <a:accent3>
        <a:srgbClr val="32B3A2"/>
      </a:accent3>
      <a:accent4>
        <a:srgbClr val="A21774"/>
      </a:accent4>
      <a:accent5>
        <a:srgbClr val="14B4E4"/>
      </a:accent5>
      <a:accent6>
        <a:srgbClr val="EE7918"/>
      </a:accent6>
      <a:hlink>
        <a:srgbClr val="14B4E4"/>
      </a:hlink>
      <a:folHlink>
        <a:srgbClr val="86CEFA"/>
      </a:folHlink>
    </a:clrScheme>
    <a:fontScheme name="Twinkl Planit">
      <a:majorFont>
        <a:latin typeface="Sassoon Infant Md"/>
        <a:ea typeface=""/>
        <a:cs typeface=""/>
      </a:majorFont>
      <a:minorFont>
        <a:latin typeface="Sassoon Infant Rg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1485</TotalTime>
  <Words>217</Words>
  <Application>Microsoft Office PowerPoint</Application>
  <PresentationFormat>On-screen Show (4:3)</PresentationFormat>
  <Paragraphs>30</Paragraphs>
  <Slides>9</Slides>
  <Notes>0</Notes>
  <HiddenSlides>0</HiddenSlides>
  <MMClips>18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6" baseType="lpstr">
      <vt:lpstr>Twinkl</vt:lpstr>
      <vt:lpstr>Twinkl SemiBold</vt:lpstr>
      <vt:lpstr>Sassoon Infant Rg</vt:lpstr>
      <vt:lpstr>Tuffy</vt:lpstr>
      <vt:lpstr>Arial</vt:lpstr>
      <vt:lpstr>Calibri</vt:lpstr>
      <vt:lpstr>Office Theme</vt:lpstr>
      <vt:lpstr>PowerPoint Presentation</vt:lpstr>
      <vt:lpstr>Masculine or Feminine?</vt:lpstr>
      <vt:lpstr>Mes vacances – Où ? (My Holidays – Where?)</vt:lpstr>
      <vt:lpstr>Mes vacances – Où ? (My Holidays – Where?)</vt:lpstr>
      <vt:lpstr>Mes vacances – Où ? (My Holidays – Where?)</vt:lpstr>
      <vt:lpstr>Mes vacances – Où ? (My Holidays – Where?)</vt:lpstr>
      <vt:lpstr>Mes vacances – Où ? (My Holidays – Where?)</vt:lpstr>
      <vt:lpstr>Mes vacances – Où ? (My Holidays – Where?)</vt:lpstr>
      <vt:lpstr>Mes vacances – Où ? (My Holidays – Where?)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Geography</dc:title>
  <dc:creator>Twinkl</dc:creator>
  <cp:lastModifiedBy>Staff</cp:lastModifiedBy>
  <cp:revision>139</cp:revision>
  <dcterms:created xsi:type="dcterms:W3CDTF">2014-10-01T16:09:27Z</dcterms:created>
  <dcterms:modified xsi:type="dcterms:W3CDTF">2020-06-06T21:16:26Z</dcterms:modified>
</cp:coreProperties>
</file>