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28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12/01/20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5_SP_B3_PP9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2020-01-12T10:51:32Z</dcterms:modified>
</cp:coreProperties>
</file>