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0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0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6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9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2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0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2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44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0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18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1A22-6D3C-4627-9819-F1FA989F6C63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0A8E-73AE-4E14-9A2E-1000FB204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6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Sacred Thread Ceremony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Upanayana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62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Upanayana</a:t>
            </a:r>
            <a:r>
              <a:rPr lang="en-GB" dirty="0" smtClean="0"/>
              <a:t> means ‘sitting close by’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ceremony starts with head-shaving, bathing and wearing new clothes.  Hindu boys used to go through this ceremony from as early as the age of 8 but now, it happens when a boy is almost a teenager.  It is thought of as being ‘twice born’.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75" y="1772816"/>
            <a:ext cx="4026096" cy="3456384"/>
          </a:xfrm>
        </p:spPr>
      </p:pic>
    </p:spTree>
    <p:extLst>
      <p:ext uri="{BB962C8B-B14F-4D97-AF65-F5344CB8AC3E}">
        <p14:creationId xmlns:p14="http://schemas.microsoft.com/office/powerpoint/2010/main" val="402332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Havan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 ‘</a:t>
            </a:r>
            <a:r>
              <a:rPr lang="en-GB" dirty="0" err="1" smtClean="0"/>
              <a:t>havan</a:t>
            </a:r>
            <a:r>
              <a:rPr lang="en-GB" dirty="0" smtClean="0"/>
              <a:t>’ or sacred fire is lit, and a Hindu priest says hymns from the Vedas (a holy book).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49874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Begging for alms (money or gifts)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One of the </a:t>
            </a:r>
            <a:r>
              <a:rPr lang="en-GB" dirty="0" err="1" smtClean="0"/>
              <a:t>Upanayana</a:t>
            </a:r>
            <a:r>
              <a:rPr lang="en-GB" dirty="0" smtClean="0"/>
              <a:t> traditions is to ask your mother to give money or gifts.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12" y="1844824"/>
            <a:ext cx="3018778" cy="3600400"/>
          </a:xfrm>
        </p:spPr>
      </p:pic>
    </p:spTree>
    <p:extLst>
      <p:ext uri="{BB962C8B-B14F-4D97-AF65-F5344CB8AC3E}">
        <p14:creationId xmlns:p14="http://schemas.microsoft.com/office/powerpoint/2010/main" val="408912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guru or priest whispers the </a:t>
            </a:r>
            <a:r>
              <a:rPr lang="en-GB" dirty="0" err="1" smtClean="0"/>
              <a:t>Gayatri</a:t>
            </a:r>
            <a:r>
              <a:rPr lang="en-GB" dirty="0" smtClean="0"/>
              <a:t> mantra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guru is a spiritual teacher and the </a:t>
            </a:r>
            <a:r>
              <a:rPr lang="en-GB" dirty="0" err="1" smtClean="0"/>
              <a:t>Upanayana</a:t>
            </a:r>
            <a:r>
              <a:rPr lang="en-GB" dirty="0" smtClean="0"/>
              <a:t> is about taking shelter from your guru. The guru (often this is the boy’s father) whispers a special prayer into the boy’s ear.  The boy must say it three times every day.  It marks the beginning of a religious lifestyle.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5" y="1772816"/>
            <a:ext cx="2864942" cy="3672408"/>
          </a:xfrm>
        </p:spPr>
      </p:pic>
    </p:spTree>
    <p:extLst>
      <p:ext uri="{BB962C8B-B14F-4D97-AF65-F5344CB8AC3E}">
        <p14:creationId xmlns:p14="http://schemas.microsoft.com/office/powerpoint/2010/main" val="191494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Jenoi</a:t>
            </a:r>
            <a:r>
              <a:rPr lang="en-GB" dirty="0" smtClean="0"/>
              <a:t> – the Sacred Thread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boy has a sacred thread draped over his left shoulder.  It has 3 strands to remind the boy of his duties to: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his ancestors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his guru.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4" y="1844824"/>
            <a:ext cx="2795993" cy="3816424"/>
          </a:xfrm>
        </p:spPr>
      </p:pic>
    </p:spTree>
    <p:extLst>
      <p:ext uri="{BB962C8B-B14F-4D97-AF65-F5344CB8AC3E}">
        <p14:creationId xmlns:p14="http://schemas.microsoft.com/office/powerpoint/2010/main" val="297368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Vedas – Holy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The boy has to promise to study the Vedas (holy books of the Hindu religion).</a:t>
            </a:r>
          </a:p>
          <a:p>
            <a:r>
              <a:rPr lang="en-GB" dirty="0" smtClean="0"/>
              <a:t>Then he gives a present to his teacher (guru).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9" y="1772816"/>
            <a:ext cx="3038635" cy="3744416"/>
          </a:xfrm>
        </p:spPr>
      </p:pic>
    </p:spTree>
    <p:extLst>
      <p:ext uri="{BB962C8B-B14F-4D97-AF65-F5344CB8AC3E}">
        <p14:creationId xmlns:p14="http://schemas.microsoft.com/office/powerpoint/2010/main" val="423744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Hindu rites of passage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Jatakarma</a:t>
            </a:r>
            <a:r>
              <a:rPr lang="en-GB" dirty="0" smtClean="0"/>
              <a:t> – birth ceremonies</a:t>
            </a:r>
          </a:p>
          <a:p>
            <a:r>
              <a:rPr lang="en-GB" dirty="0" err="1" smtClean="0"/>
              <a:t>Upanayana</a:t>
            </a:r>
            <a:r>
              <a:rPr lang="en-GB" dirty="0" smtClean="0"/>
              <a:t> – initiation (the sacred thread ceremony)</a:t>
            </a:r>
          </a:p>
          <a:p>
            <a:r>
              <a:rPr lang="en-GB" dirty="0" err="1" smtClean="0"/>
              <a:t>Vivaha</a:t>
            </a:r>
            <a:r>
              <a:rPr lang="en-GB" dirty="0" smtClean="0"/>
              <a:t> – marriage</a:t>
            </a:r>
          </a:p>
          <a:p>
            <a:r>
              <a:rPr lang="en-GB" dirty="0" err="1" smtClean="0"/>
              <a:t>Antyeshti</a:t>
            </a:r>
            <a:r>
              <a:rPr lang="en-GB" dirty="0" smtClean="0"/>
              <a:t> – funeral and rites for the dead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Are these similar to rites of passage in other religions?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734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Sacred Thread Ceremony (Upanayana)</vt:lpstr>
      <vt:lpstr>Upanayana means ‘sitting close by’ </vt:lpstr>
      <vt:lpstr>The Havan</vt:lpstr>
      <vt:lpstr>Begging for alms (money or gifts)</vt:lpstr>
      <vt:lpstr>The guru or priest whispers the Gayatri mantra</vt:lpstr>
      <vt:lpstr>The Jenoi – the Sacred Thread</vt:lpstr>
      <vt:lpstr>The Vedas – Holy Books</vt:lpstr>
      <vt:lpstr>Hindu rites of passage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Sacred Thread Ceremony (Upanayana)</dc:title>
  <dc:creator>Victoria</dc:creator>
  <cp:lastModifiedBy>Authorised User</cp:lastModifiedBy>
  <cp:revision>10</cp:revision>
  <dcterms:created xsi:type="dcterms:W3CDTF">2014-09-30T09:03:12Z</dcterms:created>
  <dcterms:modified xsi:type="dcterms:W3CDTF">2018-05-16T17:50:13Z</dcterms:modified>
</cp:coreProperties>
</file>