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7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9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9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6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5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1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6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2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0D11E40-3939-4E08-9A8E-578039BC6F3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DD567A9-36B1-4C8E-8B65-8B06E66D0C0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rMO3m0oLvs&amp;t=103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voUe1WFBD9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class-clips-video/history-ks2-an-evacuees-adventure/zk7hy9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1573691" cy="1463040"/>
          </a:xfrm>
        </p:spPr>
        <p:txBody>
          <a:bodyPr/>
          <a:lstStyle/>
          <a:p>
            <a:pPr algn="l"/>
            <a:r>
              <a:rPr lang="en-GB" dirty="0"/>
              <a:t>Goodnight Mister Tom </a:t>
            </a:r>
            <a:br>
              <a:rPr lang="en-GB" dirty="0"/>
            </a:br>
            <a:endParaRPr lang="en-GB" sz="3600" dirty="0"/>
          </a:p>
        </p:txBody>
      </p:sp>
      <p:pic>
        <p:nvPicPr>
          <p:cNvPr id="4" name="Picture 2" descr="Image result for goodnight mister 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97" y="0"/>
            <a:ext cx="2977786" cy="45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9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" y="114954"/>
            <a:ext cx="11730446" cy="1499616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CW Precursive 6" panose="03050602040000000000" pitchFamily="66" charset="0"/>
              </a:rPr>
              <a:t>Starter: Listen to this sound and look at the images (you don’t have to watch the full video)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2" y="1854926"/>
            <a:ext cx="11778250" cy="445443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hlinkClick r:id="rId2"/>
              </a:rPr>
              <a:t>https://www.youtube.com/watch?v=erMO3m0oLvs&amp;t=103s</a:t>
            </a:r>
            <a:endParaRPr lang="en-GB" sz="2400" dirty="0"/>
          </a:p>
          <a:p>
            <a:pPr marL="0" indent="0">
              <a:buNone/>
            </a:pPr>
            <a:r>
              <a:rPr lang="en-GB" sz="1800" b="1" dirty="0">
                <a:latin typeface="CCW Precursive 6" panose="03050602040000000000" pitchFamily="66" charset="0"/>
              </a:rPr>
              <a:t>After listening, discuss the following:</a:t>
            </a:r>
          </a:p>
        </p:txBody>
      </p:sp>
      <p:pic>
        <p:nvPicPr>
          <p:cNvPr id="2050" name="Picture 2" descr="Image result for talk part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47" y="3988522"/>
            <a:ext cx="1816469" cy="15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43691" y="2904306"/>
            <a:ext cx="3344092" cy="1332411"/>
          </a:xfrm>
          <a:prstGeom prst="wedgeRectCallout">
            <a:avLst>
              <a:gd name="adj1" fmla="val -36067"/>
              <a:gd name="adj2" fmla="val 77206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CW Precursive 6" panose="03050602040000000000" pitchFamily="66" charset="0"/>
                <a:cs typeface="Arial" panose="020B0604020202020204" pitchFamily="34" charset="0"/>
              </a:rPr>
              <a:t>What is this sound?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35132" y="5143090"/>
            <a:ext cx="3344092" cy="1332411"/>
          </a:xfrm>
          <a:prstGeom prst="wedgeRectCallout">
            <a:avLst>
              <a:gd name="adj1" fmla="val -36067"/>
              <a:gd name="adj2" fmla="val 77206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CW Precursive 6" panose="03050602040000000000" pitchFamily="66" charset="0"/>
                <a:cs typeface="Arial" panose="020B0604020202020204" pitchFamily="34" charset="0"/>
              </a:rPr>
              <a:t>What have you noticed about the images?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747880" y="5143091"/>
            <a:ext cx="3344092" cy="1332411"/>
          </a:xfrm>
          <a:prstGeom prst="wedgeRectCallout">
            <a:avLst>
              <a:gd name="adj1" fmla="val -36067"/>
              <a:gd name="adj2" fmla="val 77206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CW Precursive 6" panose="03050602040000000000" pitchFamily="66" charset="0"/>
                <a:cs typeface="Arial" panose="020B0604020202020204" pitchFamily="34" charset="0"/>
              </a:rPr>
              <a:t>Select three emotions you might hear when hearing that sound.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726110" y="2904305"/>
            <a:ext cx="3344092" cy="1332411"/>
          </a:xfrm>
          <a:prstGeom prst="wedgeRectCallout">
            <a:avLst>
              <a:gd name="adj1" fmla="val -36067"/>
              <a:gd name="adj2" fmla="val 77206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CW Precursive 6" panose="03050602040000000000" pitchFamily="66" charset="0"/>
                <a:cs typeface="Arial" panose="020B0604020202020204" pitchFamily="34" charset="0"/>
              </a:rPr>
              <a:t>What do you think people had to do when they heard it?</a:t>
            </a:r>
          </a:p>
        </p:txBody>
      </p:sp>
    </p:spTree>
    <p:extLst>
      <p:ext uri="{BB962C8B-B14F-4D97-AF65-F5344CB8AC3E}">
        <p14:creationId xmlns:p14="http://schemas.microsoft.com/office/powerpoint/2010/main" val="20561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5" y="500062"/>
            <a:ext cx="11210109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hlinkClick r:id="rId2"/>
              </a:rPr>
              <a:t>https://www.youtube.com/watch?v=voUe1WFBD9Q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43691" y="1674336"/>
            <a:ext cx="3720737" cy="1551305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CW Precursive 6" panose="03050602040000000000" pitchFamily="66" charset="0"/>
                <a:cs typeface="Arial" panose="020B0604020202020204" pitchFamily="34" charset="0"/>
              </a:rPr>
              <a:t>What are the children doing? Why?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036423" y="1688895"/>
            <a:ext cx="3720737" cy="1551305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CW Precursive 6" panose="03050602040000000000" pitchFamily="66" charset="0"/>
                <a:cs typeface="Arial" panose="020B0604020202020204" pitchFamily="34" charset="0"/>
              </a:rPr>
              <a:t>What do you notice about their appearance?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956368" y="1674336"/>
            <a:ext cx="3720737" cy="1551305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CW Precursive 6" panose="03050602040000000000" pitchFamily="66" charset="0"/>
              </a:rPr>
              <a:t>How does their environment change in the photos on the video?</a:t>
            </a:r>
          </a:p>
        </p:txBody>
      </p:sp>
      <p:sp>
        <p:nvSpPr>
          <p:cNvPr id="7" name="AutoShape 2" descr="Image result for ww2 evacu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8" y="3735020"/>
            <a:ext cx="4342038" cy="31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138248" y="79704"/>
            <a:ext cx="3977640" cy="1316174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CW Precursive 6" panose="03050602040000000000" pitchFamily="66" charset="0"/>
                <a:cs typeface="Arial" panose="020B0604020202020204" pitchFamily="34" charset="0"/>
              </a:rPr>
              <a:t>What does evacuation mean?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227007" y="1611031"/>
            <a:ext cx="3816593" cy="1234960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CW Precursive 6" panose="03050602040000000000" pitchFamily="66" charset="0"/>
                <a:cs typeface="Arial" panose="020B0604020202020204" pitchFamily="34" charset="0"/>
              </a:rPr>
              <a:t>Who had to be evacuated?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61196" y="3226526"/>
            <a:ext cx="3776314" cy="1171597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CW Precursive 6" panose="03050602040000000000" pitchFamily="66" charset="0"/>
                <a:cs typeface="Arial" panose="020B0604020202020204" pitchFamily="34" charset="0"/>
              </a:rPr>
              <a:t>Where did they go? Why there?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704493" y="4611517"/>
            <a:ext cx="4339107" cy="1551305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CW Precursive 6" panose="03050602040000000000" pitchFamily="66" charset="0"/>
              </a:rPr>
              <a:t>What is your view of evacuating children and why do you think that?</a:t>
            </a:r>
          </a:p>
        </p:txBody>
      </p:sp>
      <p:pic>
        <p:nvPicPr>
          <p:cNvPr id="4100" name="Picture 4" descr="Image result for evacuation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62" y="365125"/>
            <a:ext cx="4192187" cy="60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8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evacuation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36869" cy="59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vacuation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00" y="0"/>
            <a:ext cx="3950625" cy="59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8322237" y="2055813"/>
            <a:ext cx="3695592" cy="2267675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view of these government posters and why?</a:t>
            </a:r>
          </a:p>
        </p:txBody>
      </p:sp>
    </p:spTree>
    <p:extLst>
      <p:ext uri="{BB962C8B-B14F-4D97-AF65-F5344CB8AC3E}">
        <p14:creationId xmlns:p14="http://schemas.microsoft.com/office/powerpoint/2010/main" val="84560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6107" y="195942"/>
            <a:ext cx="10430691" cy="101367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CW Precursive 6" panose="03050602040000000000" pitchFamily="66" charset="0"/>
              </a:rPr>
              <a:t>Look at the evacuee label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18011" y="1502229"/>
            <a:ext cx="5360997" cy="480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Name: William Beech</a:t>
            </a:r>
          </a:p>
          <a:p>
            <a:pPr marL="0" indent="0">
              <a:buNone/>
            </a:pPr>
            <a:r>
              <a:rPr lang="en-GB" sz="3200" dirty="0"/>
              <a:t>Home: London</a:t>
            </a:r>
          </a:p>
          <a:p>
            <a:pPr marL="0" indent="0">
              <a:buNone/>
            </a:pPr>
            <a:r>
              <a:rPr lang="en-GB" sz="3200" dirty="0"/>
              <a:t>Destination: Dorset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Image result for evacuee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2344843"/>
            <a:ext cx="5350238" cy="39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531710" y="3659257"/>
            <a:ext cx="3929743" cy="2517706"/>
          </a:xfrm>
          <a:prstGeom prst="cloudCallout">
            <a:avLst>
              <a:gd name="adj1" fmla="val -62384"/>
              <a:gd name="adj2" fmla="val 5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CW Precursive 6" panose="03050602040000000000" pitchFamily="66" charset="0"/>
              </a:rPr>
              <a:t>What predictions can you make about our main character?</a:t>
            </a:r>
          </a:p>
        </p:txBody>
      </p:sp>
    </p:spTree>
    <p:extLst>
      <p:ext uri="{BB962C8B-B14F-4D97-AF65-F5344CB8AC3E}">
        <p14:creationId xmlns:p14="http://schemas.microsoft.com/office/powerpoint/2010/main" val="213381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257" y="130629"/>
            <a:ext cx="11665132" cy="671785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CW Precursive 6" panose="03050602040000000000" pitchFamily="66" charset="0"/>
              </a:rPr>
              <a:t>Chapter 1.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59" y="1018902"/>
            <a:ext cx="11560629" cy="563009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CW Precursive 6" panose="03050602040000000000" pitchFamily="66" charset="0"/>
                <a:cs typeface="Arial" panose="020B0604020202020204" pitchFamily="34" charset="0"/>
              </a:rPr>
              <a:t>This is a long chapter with lots of key information in it so listen carefully. Make notes about Willie and Tom as the story is being read to you.</a:t>
            </a:r>
          </a:p>
          <a:p>
            <a:pPr marL="0" indent="0">
              <a:buNone/>
            </a:pPr>
            <a:r>
              <a:rPr lang="en-GB" sz="2000" dirty="0">
                <a:latin typeface="CCW Precursive 6" panose="03050602040000000000" pitchFamily="66" charset="0"/>
              </a:rPr>
              <a:t>Think about their </a:t>
            </a:r>
            <a:r>
              <a:rPr lang="en-GB" sz="2000" b="1" dirty="0">
                <a:solidFill>
                  <a:srgbClr val="FF0000"/>
                </a:solidFill>
                <a:latin typeface="CCW Precursive 6" panose="03050602040000000000" pitchFamily="66" charset="0"/>
              </a:rPr>
              <a:t>background, diet, behaviour, personality, experiences. </a:t>
            </a:r>
          </a:p>
          <a:p>
            <a:pPr marL="0" indent="0">
              <a:buNone/>
            </a:pPr>
            <a:endParaRPr lang="en-GB" dirty="0">
              <a:latin typeface="CCW Precursive 6" panose="03050602040000000000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CCW Precursive 6" panose="03050602040000000000" pitchFamily="66" charset="0"/>
            </a:endParaRP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7170" name="Picture 2" descr="Image result for willie goodnight mr 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4043207"/>
            <a:ext cx="3257004" cy="24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illie goodnight mr 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31" y="4336554"/>
            <a:ext cx="3257004" cy="20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illeting offi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51" y="3547408"/>
            <a:ext cx="2525675" cy="28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80122" y="3169010"/>
            <a:ext cx="2481943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CW Precursive 6" panose="03050602040000000000" pitchFamily="66" charset="0"/>
              </a:rPr>
              <a:t>Willie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57461" y="3382017"/>
            <a:ext cx="2481943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CW Precursive 6" panose="03050602040000000000" pitchFamily="66" charset="0"/>
              </a:rPr>
              <a:t>Tom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29937" y="2803250"/>
            <a:ext cx="2774223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CW Precursive 6" panose="03050602040000000000" pitchFamily="66" charset="0"/>
              </a:rPr>
              <a:t>Billeting Officer</a:t>
            </a:r>
          </a:p>
        </p:txBody>
      </p:sp>
    </p:spTree>
    <p:extLst>
      <p:ext uri="{BB962C8B-B14F-4D97-AF65-F5344CB8AC3E}">
        <p14:creationId xmlns:p14="http://schemas.microsoft.com/office/powerpoint/2010/main" val="150656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037"/>
          </a:xfrm>
        </p:spPr>
        <p:txBody>
          <a:bodyPr>
            <a:noAutofit/>
          </a:bodyPr>
          <a:lstStyle/>
          <a:p>
            <a:r>
              <a:rPr lang="en-GB" sz="4800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058091"/>
            <a:ext cx="11495315" cy="511887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CW Precursive 6" panose="03050602040000000000" pitchFamily="66" charset="0"/>
              </a:rPr>
              <a:t>What clues in the text can tell you about their pasts?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Picture 2" descr="Image result for willie goodnight mr 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0" y="1626103"/>
            <a:ext cx="3627622" cy="27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willie goodnight mr 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61" y="3993273"/>
            <a:ext cx="3988785" cy="24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70113" y="2009074"/>
            <a:ext cx="4800523" cy="2470161"/>
          </a:xfrm>
          <a:prstGeom prst="wedgeRoundRectCallout">
            <a:avLst>
              <a:gd name="adj1" fmla="val -38030"/>
              <a:gd name="adj2" fmla="val 68297"/>
              <a:gd name="adj3" fmla="val 16667"/>
            </a:avLst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CW Precursive 6" panose="03050602040000000000" pitchFamily="66" charset="0"/>
              </a:rPr>
              <a:t>How do Willie’s and Tom’s past experiences relate to each other?</a:t>
            </a:r>
          </a:p>
        </p:txBody>
      </p:sp>
    </p:spTree>
    <p:extLst>
      <p:ext uri="{BB962C8B-B14F-4D97-AF65-F5344CB8AC3E}">
        <p14:creationId xmlns:p14="http://schemas.microsoft.com/office/powerpoint/2010/main" val="287718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E915D-4B6B-41B1-A686-3502CA3B5ED1}"/>
              </a:ext>
            </a:extLst>
          </p:cNvPr>
          <p:cNvSpPr/>
          <p:nvPr/>
        </p:nvSpPr>
        <p:spPr>
          <a:xfrm>
            <a:off x="1338470" y="1038496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https://www.bbc.co.uk/teach/class-clips-video/history-ks2-an-evacuees-adventure/zk7hy9q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latin typeface="CCW Precursive 6" panose="03050602040000000000" pitchFamily="66" charset="0"/>
              </a:rPr>
              <a:t>Discuss how children must have felt whilst being evacuated from their homes.</a:t>
            </a:r>
          </a:p>
          <a:p>
            <a:endParaRPr lang="en-GB" b="1" dirty="0">
              <a:latin typeface="CCW Precursive 6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CW Precursive 6" panose="03050602040000000000" pitchFamily="66" charset="0"/>
              </a:rPr>
              <a:t>Positive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CW Precursive 6" panose="03050602040000000000" pitchFamily="66" charset="0"/>
              </a:rPr>
              <a:t>Negative Feelings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70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</TotalTime>
  <Words>308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CCW Precursive 6</vt:lpstr>
      <vt:lpstr>Tw Cen MT</vt:lpstr>
      <vt:lpstr>Tw Cen MT Condensed</vt:lpstr>
      <vt:lpstr>Wingdings 3</vt:lpstr>
      <vt:lpstr>Integral</vt:lpstr>
      <vt:lpstr>Goodnight Mister Tom  </vt:lpstr>
      <vt:lpstr>Starter: Listen to this sound and look at the images (you don’t have to watch the full video)</vt:lpstr>
      <vt:lpstr> https://www.youtube.com/watch?v=voUe1WFBD9Q </vt:lpstr>
      <vt:lpstr>PowerPoint Presentation</vt:lpstr>
      <vt:lpstr>PowerPoint Presentation</vt:lpstr>
      <vt:lpstr>Look at the evacuee label </vt:lpstr>
      <vt:lpstr>Chapter 1.</vt:lpstr>
      <vt:lpstr>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Goodnight Mister Tom Resources: Prepare an evacuee tag to show the class</dc:title>
  <dc:creator>Helen Abell</dc:creator>
  <cp:lastModifiedBy>Dickenson, Rachel</cp:lastModifiedBy>
  <cp:revision>21</cp:revision>
  <dcterms:created xsi:type="dcterms:W3CDTF">2019-08-25T16:09:59Z</dcterms:created>
  <dcterms:modified xsi:type="dcterms:W3CDTF">2020-06-10T11:08:33Z</dcterms:modified>
</cp:coreProperties>
</file>