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2EFE-4E10-4FBE-8B8D-A6C6119A4F66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A8E2-252E-48AA-98E9-50B9A2B3D5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2EFE-4E10-4FBE-8B8D-A6C6119A4F66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A8E2-252E-48AA-98E9-50B9A2B3D5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2EFE-4E10-4FBE-8B8D-A6C6119A4F66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A8E2-252E-48AA-98E9-50B9A2B3D5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2EFE-4E10-4FBE-8B8D-A6C6119A4F66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A8E2-252E-48AA-98E9-50B9A2B3D5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2EFE-4E10-4FBE-8B8D-A6C6119A4F66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9AA8E2-252E-48AA-98E9-50B9A2B3D5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2EFE-4E10-4FBE-8B8D-A6C6119A4F66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A8E2-252E-48AA-98E9-50B9A2B3D5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2EFE-4E10-4FBE-8B8D-A6C6119A4F66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A8E2-252E-48AA-98E9-50B9A2B3D5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2EFE-4E10-4FBE-8B8D-A6C6119A4F66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A8E2-252E-48AA-98E9-50B9A2B3D5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2EFE-4E10-4FBE-8B8D-A6C6119A4F66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A8E2-252E-48AA-98E9-50B9A2B3D5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2EFE-4E10-4FBE-8B8D-A6C6119A4F66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A8E2-252E-48AA-98E9-50B9A2B3D5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32EFE-4E10-4FBE-8B8D-A6C6119A4F66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AA8E2-252E-48AA-98E9-50B9A2B3D5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C32EFE-4E10-4FBE-8B8D-A6C6119A4F66}" type="datetimeFigureOut">
              <a:rPr lang="en-GB" smtClean="0"/>
              <a:pPr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9AA8E2-252E-48AA-98E9-50B9A2B3D5B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217440"/>
            <a:ext cx="8784976" cy="923528"/>
          </a:xfrm>
        </p:spPr>
        <p:txBody>
          <a:bodyPr>
            <a:noAutofit/>
          </a:bodyPr>
          <a:lstStyle/>
          <a:p>
            <a:r>
              <a:rPr lang="en-GB" sz="8000" dirty="0">
                <a:latin typeface="Comic Sans MS" pitchFamily="66" charset="0"/>
              </a:rPr>
              <a:t>PROPAGANDA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123786"/>
            <a:ext cx="8352928" cy="1105414"/>
          </a:xfrm>
        </p:spPr>
        <p:txBody>
          <a:bodyPr>
            <a:noAutofit/>
          </a:bodyPr>
          <a:lstStyle/>
          <a:p>
            <a:r>
              <a:rPr lang="en-GB" sz="3600" dirty="0">
                <a:latin typeface="Comic Sans MS" pitchFamily="66" charset="0"/>
              </a:rPr>
              <a:t>LO: To understand what propaganda posters were used for during WW2.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78621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What 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propaganda?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95536" y="2348880"/>
            <a:ext cx="8352928" cy="3888432"/>
          </a:xfrm>
        </p:spPr>
        <p:txBody>
          <a:bodyPr>
            <a:noAutofit/>
          </a:bodyPr>
          <a:lstStyle/>
          <a:p>
            <a:pPr marL="0" lvl="1">
              <a:buClr>
                <a:schemeClr val="tx1">
                  <a:shade val="95000"/>
                </a:schemeClr>
              </a:buClr>
              <a:buSzPct val="65000"/>
            </a:pPr>
            <a:r>
              <a:rPr lang="en-GB" sz="3600" u="sng" dirty="0">
                <a:latin typeface="Comic Sans MS" pitchFamily="66" charset="0"/>
              </a:rPr>
              <a:t>Dictionary definition</a:t>
            </a:r>
            <a:r>
              <a:rPr lang="en-GB" sz="3600" dirty="0">
                <a:latin typeface="Comic Sans MS" pitchFamily="66" charset="0"/>
              </a:rPr>
              <a:t>:</a:t>
            </a:r>
          </a:p>
          <a:p>
            <a:pPr marL="0" lvl="1">
              <a:buClr>
                <a:schemeClr val="tx1">
                  <a:shade val="95000"/>
                </a:schemeClr>
              </a:buClr>
              <a:buSzPct val="65000"/>
            </a:pPr>
            <a:r>
              <a:rPr lang="en-GB" sz="3600" dirty="0">
                <a:latin typeface="Comic Sans MS" pitchFamily="66" charset="0"/>
              </a:rPr>
              <a:t>Information, especially of a biased or misleading nature, used to promote or publicise a particular point of view.</a:t>
            </a:r>
          </a:p>
          <a:p>
            <a:endParaRPr lang="en-GB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8640"/>
            <a:ext cx="8229600" cy="1080120"/>
          </a:xfrm>
          <a:prstGeom prst="rect">
            <a:avLst/>
          </a:prstGeom>
        </p:spPr>
        <p:txBody>
          <a:bodyPr vert="horz" lIns="45720" tIns="0" rIns="45720" bIns="0" anchor="b">
            <a:normAutofit fontScale="92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all" spc="0" normalizeH="0" baseline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Propaganda</a:t>
            </a:r>
            <a:r>
              <a:rPr kumimoji="0" lang="en-GB" sz="5400" b="1" i="0" u="none" strike="noStrike" kern="1200" cap="all" spc="0" normalizeH="0" noProof="0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 posters</a:t>
            </a:r>
            <a:endParaRPr kumimoji="0" lang="en-GB" sz="54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352928" cy="4392488"/>
          </a:xfrm>
        </p:spPr>
        <p:txBody>
          <a:bodyPr>
            <a:noAutofit/>
          </a:bodyPr>
          <a:lstStyle/>
          <a:p>
            <a:pPr marL="0" lvl="1">
              <a:buClr>
                <a:schemeClr val="tx1">
                  <a:shade val="95000"/>
                </a:schemeClr>
              </a:buClr>
              <a:buSzPct val="65000"/>
            </a:pPr>
            <a:r>
              <a:rPr lang="en-GB" sz="3600" dirty="0">
                <a:latin typeface="Comic Sans MS" pitchFamily="66" charset="0"/>
              </a:rPr>
              <a:t>Propaganda posters appeared in many public places during WW2 to send important messages to people.  </a:t>
            </a:r>
          </a:p>
          <a:p>
            <a:pPr marL="0" lvl="1">
              <a:buClr>
                <a:schemeClr val="tx1">
                  <a:shade val="95000"/>
                </a:schemeClr>
              </a:buClr>
              <a:buSzPct val="65000"/>
            </a:pPr>
            <a:r>
              <a:rPr lang="en-GB" sz="3600" dirty="0">
                <a:latin typeface="Comic Sans MS" pitchFamily="66" charset="0"/>
              </a:rPr>
              <a:t>Look at the poster on the next slide and answer the following questions.....</a:t>
            </a:r>
          </a:p>
          <a:p>
            <a:endParaRPr lang="en-GB" sz="36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013176"/>
            <a:ext cx="944315" cy="143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5013176"/>
            <a:ext cx="936104" cy="143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013176"/>
            <a:ext cx="957630" cy="145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http://preciouseast.files.wordpress.com/2011/01/2292499420_1cf4c88267.jpg?w=5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009050"/>
            <a:ext cx="1008112" cy="1444286"/>
          </a:xfrm>
          <a:prstGeom prst="rect">
            <a:avLst/>
          </a:prstGeom>
          <a:noFill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9953" y="5013176"/>
            <a:ext cx="972487" cy="146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http://images.oneposter.gscontent.net/product/26819-1-400x4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5020128"/>
            <a:ext cx="1152128" cy="142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995936" y="404664"/>
            <a:ext cx="4968552" cy="612068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>
                <a:latin typeface="Comic Sans MS" pitchFamily="66" charset="0"/>
              </a:rPr>
              <a:t>  </a:t>
            </a: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What message is this poster trying to get across?</a:t>
            </a:r>
          </a:p>
          <a:p>
            <a:endParaRPr lang="en-GB" sz="1400" dirty="0">
              <a:solidFill>
                <a:schemeClr val="bg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>
                <a:latin typeface="Comic Sans MS" pitchFamily="66" charset="0"/>
              </a:rPr>
              <a:t>  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Who is this poster aimed at?</a:t>
            </a:r>
          </a:p>
          <a:p>
            <a:endParaRPr lang="en-GB" sz="1400" dirty="0">
              <a:solidFill>
                <a:schemeClr val="accent1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Why was it so important that people took notice of this poster?</a:t>
            </a:r>
          </a:p>
          <a:p>
            <a:endParaRPr lang="en-GB" sz="1400" dirty="0">
              <a:solidFill>
                <a:schemeClr val="bg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Do you think using a poster was an effective way to get this message across?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600400" cy="544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itchFamily="66" charset="0"/>
              </a:rPr>
              <a:t>Today’s Task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1340768"/>
            <a:ext cx="8352928" cy="518457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en-GB" sz="3600" noProof="0" dirty="0">
                <a:solidFill>
                  <a:schemeClr val="bg2">
                    <a:lumMod val="20000"/>
                    <a:lumOff val="80000"/>
                  </a:schemeClr>
                </a:solidFill>
                <a:latin typeface="Comic Sans MS" pitchFamily="66" charset="0"/>
              </a:rPr>
              <a:t>Cut out the propaganda posters on the worksheet.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en-GB" sz="36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One by one, stick them into </a:t>
            </a:r>
            <a:r>
              <a:rPr lang="en-GB" sz="3600" noProof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your book </a:t>
            </a:r>
            <a:r>
              <a:rPr lang="en-GB" sz="36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and write a short explanation as to what the purpose of each one was during WW2.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160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Book Antiqua</vt:lpstr>
      <vt:lpstr>Comic Sans MS</vt:lpstr>
      <vt:lpstr>Lucida Sans</vt:lpstr>
      <vt:lpstr>Wingdings</vt:lpstr>
      <vt:lpstr>Wingdings 2</vt:lpstr>
      <vt:lpstr>Wingdings 3</vt:lpstr>
      <vt:lpstr>Apex</vt:lpstr>
      <vt:lpstr>PROPAGANDA</vt:lpstr>
      <vt:lpstr>PowerPoint Presentation</vt:lpstr>
      <vt:lpstr>PowerPoint Presentation</vt:lpstr>
      <vt:lpstr>PowerPoint Presentation</vt:lpstr>
      <vt:lpstr>Today’s Task</vt:lpstr>
    </vt:vector>
  </TitlesOfParts>
  <Company>T60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</dc:title>
  <dc:creator>T60</dc:creator>
  <cp:lastModifiedBy>Dickenson, Rachel</cp:lastModifiedBy>
  <cp:revision>13</cp:revision>
  <dcterms:created xsi:type="dcterms:W3CDTF">2012-05-11T12:50:03Z</dcterms:created>
  <dcterms:modified xsi:type="dcterms:W3CDTF">2020-06-10T10:29:10Z</dcterms:modified>
</cp:coreProperties>
</file>